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17.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notesSlides/notesSlide28.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0" r:id="rId2"/>
    <p:sldId id="313" r:id="rId3"/>
    <p:sldId id="314" r:id="rId4"/>
    <p:sldId id="301" r:id="rId5"/>
    <p:sldId id="311" r:id="rId6"/>
    <p:sldId id="299" r:id="rId7"/>
    <p:sldId id="302" r:id="rId8"/>
    <p:sldId id="281" r:id="rId9"/>
    <p:sldId id="315" r:id="rId10"/>
    <p:sldId id="282" r:id="rId11"/>
    <p:sldId id="284" r:id="rId12"/>
    <p:sldId id="286" r:id="rId13"/>
    <p:sldId id="287" r:id="rId14"/>
    <p:sldId id="304" r:id="rId15"/>
    <p:sldId id="288" r:id="rId16"/>
    <p:sldId id="289" r:id="rId17"/>
    <p:sldId id="303" r:id="rId18"/>
    <p:sldId id="290" r:id="rId19"/>
    <p:sldId id="291" r:id="rId20"/>
    <p:sldId id="305" r:id="rId21"/>
    <p:sldId id="308" r:id="rId22"/>
    <p:sldId id="309" r:id="rId23"/>
    <p:sldId id="292" r:id="rId24"/>
    <p:sldId id="306" r:id="rId25"/>
    <p:sldId id="294" r:id="rId26"/>
    <p:sldId id="307" r:id="rId27"/>
    <p:sldId id="295" r:id="rId28"/>
    <p:sldId id="310" r:id="rId29"/>
    <p:sldId id="296" r:id="rId30"/>
    <p:sldId id="297" r:id="rId31"/>
    <p:sldId id="312" r:id="rId32"/>
    <p:sldId id="29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D700"/>
    <a:srgbClr val="C9001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17" autoAdjust="0"/>
  </p:normalViewPr>
  <p:slideViewPr>
    <p:cSldViewPr>
      <p:cViewPr>
        <p:scale>
          <a:sx n="82" d="100"/>
          <a:sy n="82" d="100"/>
        </p:scale>
        <p:origin x="-480" y="-9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1992"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9ACED-584E-45FC-86A5-7FA325529B8D}" type="doc">
      <dgm:prSet loTypeId="urn:microsoft.com/office/officeart/2008/layout/AlternatingPictureBlocks" loCatId="list" qsTypeId="urn:microsoft.com/office/officeart/2005/8/quickstyle/simple1" qsCatId="simple" csTypeId="urn:microsoft.com/office/officeart/2005/8/colors/colorful5" csCatId="colorful" phldr="1"/>
      <dgm:spPr/>
    </dgm:pt>
    <dgm:pt modelId="{0F24A9D9-7466-460A-B1FB-7B5756280696}">
      <dgm:prSet phldrT="[Text]" custT="1"/>
      <dgm:spPr/>
      <dgm:t>
        <a:bodyPr/>
        <a:lstStyle/>
        <a:p>
          <a:r>
            <a:rPr lang="en-US" sz="3600" dirty="0" smtClean="0"/>
            <a:t>Struggling to Get-off the Ground?</a:t>
          </a:r>
          <a:endParaRPr lang="en-US" sz="3600" dirty="0"/>
        </a:p>
      </dgm:t>
    </dgm:pt>
    <dgm:pt modelId="{6B9679EF-BDE2-4120-8DF9-3B1EA101012E}" type="parTrans" cxnId="{F3C6ABBF-C8C6-4CB0-9436-B734B37230E0}">
      <dgm:prSet/>
      <dgm:spPr/>
      <dgm:t>
        <a:bodyPr/>
        <a:lstStyle/>
        <a:p>
          <a:endParaRPr lang="en-US"/>
        </a:p>
      </dgm:t>
    </dgm:pt>
    <dgm:pt modelId="{A7244B80-C5CB-40CD-A07B-123904F6313E}" type="sibTrans" cxnId="{F3C6ABBF-C8C6-4CB0-9436-B734B37230E0}">
      <dgm:prSet/>
      <dgm:spPr/>
      <dgm:t>
        <a:bodyPr/>
        <a:lstStyle/>
        <a:p>
          <a:endParaRPr lang="en-US"/>
        </a:p>
      </dgm:t>
    </dgm:pt>
    <dgm:pt modelId="{EF8D5E60-540E-44B2-B0B1-07B10EFCE11B}">
      <dgm:prSet phldrT="[Text]"/>
      <dgm:spPr/>
      <dgm:t>
        <a:bodyPr/>
        <a:lstStyle/>
        <a:p>
          <a:r>
            <a:rPr lang="en-US" dirty="0" smtClean="0"/>
            <a:t>Already Organically Excellent?</a:t>
          </a:r>
          <a:endParaRPr lang="en-US" dirty="0"/>
        </a:p>
      </dgm:t>
    </dgm:pt>
    <dgm:pt modelId="{57DD860B-6710-445D-905E-171E92E39DAB}" type="parTrans" cxnId="{AA2F28A4-A25E-4F85-8B5B-4E56120C1541}">
      <dgm:prSet/>
      <dgm:spPr/>
      <dgm:t>
        <a:bodyPr/>
        <a:lstStyle/>
        <a:p>
          <a:endParaRPr lang="en-US"/>
        </a:p>
      </dgm:t>
    </dgm:pt>
    <dgm:pt modelId="{5DC69C8F-F3CE-4B0D-818E-DD01EA50561C}" type="sibTrans" cxnId="{AA2F28A4-A25E-4F85-8B5B-4E56120C1541}">
      <dgm:prSet/>
      <dgm:spPr/>
      <dgm:t>
        <a:bodyPr/>
        <a:lstStyle/>
        <a:p>
          <a:endParaRPr lang="en-US"/>
        </a:p>
      </dgm:t>
    </dgm:pt>
    <dgm:pt modelId="{10125BF3-00EA-4A36-B730-DF13AD623708}">
      <dgm:prSet phldrT="[Text]"/>
      <dgm:spPr/>
      <dgm:t>
        <a:bodyPr/>
        <a:lstStyle/>
        <a:p>
          <a:r>
            <a:rPr lang="en-US" dirty="0" smtClean="0"/>
            <a:t>Experiencing Ups and Downs?</a:t>
          </a:r>
          <a:endParaRPr lang="en-US" dirty="0"/>
        </a:p>
      </dgm:t>
    </dgm:pt>
    <dgm:pt modelId="{FBFA4DFB-463D-4C13-B383-5CFD320FE28B}" type="parTrans" cxnId="{B02E5102-8EC7-4148-842D-DEFC8C580CD9}">
      <dgm:prSet/>
      <dgm:spPr/>
      <dgm:t>
        <a:bodyPr/>
        <a:lstStyle/>
        <a:p>
          <a:endParaRPr lang="en-US"/>
        </a:p>
      </dgm:t>
    </dgm:pt>
    <dgm:pt modelId="{42C48B98-02C0-4851-AD9B-B5D65750E222}" type="sibTrans" cxnId="{B02E5102-8EC7-4148-842D-DEFC8C580CD9}">
      <dgm:prSet/>
      <dgm:spPr/>
      <dgm:t>
        <a:bodyPr/>
        <a:lstStyle/>
        <a:p>
          <a:endParaRPr lang="en-US"/>
        </a:p>
      </dgm:t>
    </dgm:pt>
    <dgm:pt modelId="{91EE4786-DE6A-4290-9BB4-B64531A97CE5}" type="pres">
      <dgm:prSet presAssocID="{5FA9ACED-584E-45FC-86A5-7FA325529B8D}" presName="linearFlow" presStyleCnt="0">
        <dgm:presLayoutVars>
          <dgm:dir/>
          <dgm:resizeHandles val="exact"/>
        </dgm:presLayoutVars>
      </dgm:prSet>
      <dgm:spPr/>
    </dgm:pt>
    <dgm:pt modelId="{9838DAFD-AC2D-4F75-817E-0467C36E4AA4}" type="pres">
      <dgm:prSet presAssocID="{0F24A9D9-7466-460A-B1FB-7B5756280696}" presName="comp" presStyleCnt="0"/>
      <dgm:spPr/>
    </dgm:pt>
    <dgm:pt modelId="{203BFFF3-D94C-45E3-9168-8E972DEEF985}" type="pres">
      <dgm:prSet presAssocID="{0F24A9D9-7466-460A-B1FB-7B5756280696}" presName="rect2" presStyleLbl="node1" presStyleIdx="0" presStyleCnt="3" custScaleX="224856" custLinFactNeighborX="24627" custLinFactNeighborY="-210">
        <dgm:presLayoutVars>
          <dgm:bulletEnabled val="1"/>
        </dgm:presLayoutVars>
      </dgm:prSet>
      <dgm:spPr/>
      <dgm:t>
        <a:bodyPr/>
        <a:lstStyle/>
        <a:p>
          <a:endParaRPr lang="en-US"/>
        </a:p>
      </dgm:t>
    </dgm:pt>
    <dgm:pt modelId="{2B4E2524-D0A8-401B-B01C-3ACA7100B9CA}" type="pres">
      <dgm:prSet presAssocID="{0F24A9D9-7466-460A-B1FB-7B5756280696}" presName="rect1" presStyleLbl="lnNode1" presStyleIdx="0" presStyleCnt="3" custLinFactNeighborX="-83040" custLinFactNeighborY="-210"/>
      <dgm:spPr>
        <a:blipFill rotWithShape="1">
          <a:blip xmlns:r="http://schemas.openxmlformats.org/officeDocument/2006/relationships" r:embed="rId1"/>
          <a:stretch>
            <a:fillRect/>
          </a:stretch>
        </a:blipFill>
      </dgm:spPr>
    </dgm:pt>
    <dgm:pt modelId="{EB7A7821-497B-4C39-9500-52DA991A90BD}" type="pres">
      <dgm:prSet presAssocID="{A7244B80-C5CB-40CD-A07B-123904F6313E}" presName="sibTrans" presStyleCnt="0"/>
      <dgm:spPr/>
    </dgm:pt>
    <dgm:pt modelId="{59B59C34-68C8-4E44-A667-32D20B40EE06}" type="pres">
      <dgm:prSet presAssocID="{EF8D5E60-540E-44B2-B0B1-07B10EFCE11B}" presName="comp" presStyleCnt="0"/>
      <dgm:spPr/>
    </dgm:pt>
    <dgm:pt modelId="{29F077A2-F00D-4CF7-BC94-E0E55F3DCD61}" type="pres">
      <dgm:prSet presAssocID="{EF8D5E60-540E-44B2-B0B1-07B10EFCE11B}" presName="rect2" presStyleLbl="node1" presStyleIdx="1" presStyleCnt="3" custScaleX="222702" custLinFactNeighborX="-24627" custLinFactNeighborY="-2517">
        <dgm:presLayoutVars>
          <dgm:bulletEnabled val="1"/>
        </dgm:presLayoutVars>
      </dgm:prSet>
      <dgm:spPr/>
      <dgm:t>
        <a:bodyPr/>
        <a:lstStyle/>
        <a:p>
          <a:endParaRPr lang="en-US"/>
        </a:p>
      </dgm:t>
    </dgm:pt>
    <dgm:pt modelId="{A4573D16-DF5D-4326-99BA-5CB02CB318E0}" type="pres">
      <dgm:prSet presAssocID="{EF8D5E60-540E-44B2-B0B1-07B10EFCE11B}" presName="rect1" presStyleLbl="lnNode1" presStyleIdx="1" presStyleCnt="3" custLinFactNeighborX="80190" custLinFactNeighborY="-2517"/>
      <dgm:spPr>
        <a:blipFill rotWithShape="1">
          <a:blip xmlns:r="http://schemas.openxmlformats.org/officeDocument/2006/relationships" r:embed="rId2"/>
          <a:stretch>
            <a:fillRect/>
          </a:stretch>
        </a:blipFill>
      </dgm:spPr>
    </dgm:pt>
    <dgm:pt modelId="{507C3972-3781-411B-B96B-7C74D0899BEA}" type="pres">
      <dgm:prSet presAssocID="{5DC69C8F-F3CE-4B0D-818E-DD01EA50561C}" presName="sibTrans" presStyleCnt="0"/>
      <dgm:spPr/>
    </dgm:pt>
    <dgm:pt modelId="{E4254B2A-D041-452B-8295-CAEF8E63BF75}" type="pres">
      <dgm:prSet presAssocID="{10125BF3-00EA-4A36-B730-DF13AD623708}" presName="comp" presStyleCnt="0"/>
      <dgm:spPr/>
    </dgm:pt>
    <dgm:pt modelId="{32A50087-420F-475E-AA0D-AD2340420070}" type="pres">
      <dgm:prSet presAssocID="{10125BF3-00EA-4A36-B730-DF13AD623708}" presName="rect2" presStyleLbl="node1" presStyleIdx="2" presStyleCnt="3" custScaleX="221627" custLinFactNeighborX="23012" custLinFactNeighborY="-4824">
        <dgm:presLayoutVars>
          <dgm:bulletEnabled val="1"/>
        </dgm:presLayoutVars>
      </dgm:prSet>
      <dgm:spPr/>
      <dgm:t>
        <a:bodyPr/>
        <a:lstStyle/>
        <a:p>
          <a:endParaRPr lang="en-US"/>
        </a:p>
      </dgm:t>
    </dgm:pt>
    <dgm:pt modelId="{3939770B-DCAB-4FAC-AB01-DA7BB0782E73}" type="pres">
      <dgm:prSet presAssocID="{10125BF3-00EA-4A36-B730-DF13AD623708}" presName="rect1" presStyleLbl="lnNode1" presStyleIdx="2" presStyleCnt="3" custLinFactNeighborX="-82018" custLinFactNeighborY="-4824"/>
      <dgm:spPr>
        <a:blipFill rotWithShape="1">
          <a:blip xmlns:r="http://schemas.openxmlformats.org/officeDocument/2006/relationships" r:embed="rId3"/>
          <a:stretch>
            <a:fillRect/>
          </a:stretch>
        </a:blipFill>
      </dgm:spPr>
    </dgm:pt>
  </dgm:ptLst>
  <dgm:cxnLst>
    <dgm:cxn modelId="{0381483C-2A1B-4603-9840-071AB4AAA990}" type="presOf" srcId="{EF8D5E60-540E-44B2-B0B1-07B10EFCE11B}" destId="{29F077A2-F00D-4CF7-BC94-E0E55F3DCD61}" srcOrd="0" destOrd="0" presId="urn:microsoft.com/office/officeart/2008/layout/AlternatingPictureBlocks"/>
    <dgm:cxn modelId="{27120104-4C61-41EA-A812-94061CDADCCE}" type="presOf" srcId="{10125BF3-00EA-4A36-B730-DF13AD623708}" destId="{32A50087-420F-475E-AA0D-AD2340420070}" srcOrd="0" destOrd="0" presId="urn:microsoft.com/office/officeart/2008/layout/AlternatingPictureBlocks"/>
    <dgm:cxn modelId="{B02E5102-8EC7-4148-842D-DEFC8C580CD9}" srcId="{5FA9ACED-584E-45FC-86A5-7FA325529B8D}" destId="{10125BF3-00EA-4A36-B730-DF13AD623708}" srcOrd="2" destOrd="0" parTransId="{FBFA4DFB-463D-4C13-B383-5CFD320FE28B}" sibTransId="{42C48B98-02C0-4851-AD9B-B5D65750E222}"/>
    <dgm:cxn modelId="{AA2F28A4-A25E-4F85-8B5B-4E56120C1541}" srcId="{5FA9ACED-584E-45FC-86A5-7FA325529B8D}" destId="{EF8D5E60-540E-44B2-B0B1-07B10EFCE11B}" srcOrd="1" destOrd="0" parTransId="{57DD860B-6710-445D-905E-171E92E39DAB}" sibTransId="{5DC69C8F-F3CE-4B0D-818E-DD01EA50561C}"/>
    <dgm:cxn modelId="{9192CD33-48F5-4D25-8C57-8A19119C0572}" type="presOf" srcId="{5FA9ACED-584E-45FC-86A5-7FA325529B8D}" destId="{91EE4786-DE6A-4290-9BB4-B64531A97CE5}" srcOrd="0" destOrd="0" presId="urn:microsoft.com/office/officeart/2008/layout/AlternatingPictureBlocks"/>
    <dgm:cxn modelId="{F3C6ABBF-C8C6-4CB0-9436-B734B37230E0}" srcId="{5FA9ACED-584E-45FC-86A5-7FA325529B8D}" destId="{0F24A9D9-7466-460A-B1FB-7B5756280696}" srcOrd="0" destOrd="0" parTransId="{6B9679EF-BDE2-4120-8DF9-3B1EA101012E}" sibTransId="{A7244B80-C5CB-40CD-A07B-123904F6313E}"/>
    <dgm:cxn modelId="{C3E77679-1C39-4AF0-B3FC-CE2ECE80B1D3}" type="presOf" srcId="{0F24A9D9-7466-460A-B1FB-7B5756280696}" destId="{203BFFF3-D94C-45E3-9168-8E972DEEF985}" srcOrd="0" destOrd="0" presId="urn:microsoft.com/office/officeart/2008/layout/AlternatingPictureBlocks"/>
    <dgm:cxn modelId="{8AAE0F12-81A8-4233-96C0-EDAAB1DC2EA4}" type="presParOf" srcId="{91EE4786-DE6A-4290-9BB4-B64531A97CE5}" destId="{9838DAFD-AC2D-4F75-817E-0467C36E4AA4}" srcOrd="0" destOrd="0" presId="urn:microsoft.com/office/officeart/2008/layout/AlternatingPictureBlocks"/>
    <dgm:cxn modelId="{74ACA730-ED3A-4AB4-B425-215A9C84FEA3}" type="presParOf" srcId="{9838DAFD-AC2D-4F75-817E-0467C36E4AA4}" destId="{203BFFF3-D94C-45E3-9168-8E972DEEF985}" srcOrd="0" destOrd="0" presId="urn:microsoft.com/office/officeart/2008/layout/AlternatingPictureBlocks"/>
    <dgm:cxn modelId="{E5A64DB4-170E-4CB9-BB61-6AAB97ABD2FB}" type="presParOf" srcId="{9838DAFD-AC2D-4F75-817E-0467C36E4AA4}" destId="{2B4E2524-D0A8-401B-B01C-3ACA7100B9CA}" srcOrd="1" destOrd="0" presId="urn:microsoft.com/office/officeart/2008/layout/AlternatingPictureBlocks"/>
    <dgm:cxn modelId="{CC3ACAD7-E4E7-4AFB-B2E6-86500071C4C4}" type="presParOf" srcId="{91EE4786-DE6A-4290-9BB4-B64531A97CE5}" destId="{EB7A7821-497B-4C39-9500-52DA991A90BD}" srcOrd="1" destOrd="0" presId="urn:microsoft.com/office/officeart/2008/layout/AlternatingPictureBlocks"/>
    <dgm:cxn modelId="{DDC06F16-A064-4E2C-9D09-2465E1905872}" type="presParOf" srcId="{91EE4786-DE6A-4290-9BB4-B64531A97CE5}" destId="{59B59C34-68C8-4E44-A667-32D20B40EE06}" srcOrd="2" destOrd="0" presId="urn:microsoft.com/office/officeart/2008/layout/AlternatingPictureBlocks"/>
    <dgm:cxn modelId="{C7B3E2C2-C4C7-4190-A204-9165D83B9F60}" type="presParOf" srcId="{59B59C34-68C8-4E44-A667-32D20B40EE06}" destId="{29F077A2-F00D-4CF7-BC94-E0E55F3DCD61}" srcOrd="0" destOrd="0" presId="urn:microsoft.com/office/officeart/2008/layout/AlternatingPictureBlocks"/>
    <dgm:cxn modelId="{5C27E95A-33DB-47FE-9ACD-F4BA9971E58D}" type="presParOf" srcId="{59B59C34-68C8-4E44-A667-32D20B40EE06}" destId="{A4573D16-DF5D-4326-99BA-5CB02CB318E0}" srcOrd="1" destOrd="0" presId="urn:microsoft.com/office/officeart/2008/layout/AlternatingPictureBlocks"/>
    <dgm:cxn modelId="{3CE4C30B-E275-4D62-9F4C-EDA593B9EB66}" type="presParOf" srcId="{91EE4786-DE6A-4290-9BB4-B64531A97CE5}" destId="{507C3972-3781-411B-B96B-7C74D0899BEA}" srcOrd="3" destOrd="0" presId="urn:microsoft.com/office/officeart/2008/layout/AlternatingPictureBlocks"/>
    <dgm:cxn modelId="{50F8D3CE-1A8F-4333-B6A9-4EE82FAA8E6C}" type="presParOf" srcId="{91EE4786-DE6A-4290-9BB4-B64531A97CE5}" destId="{E4254B2A-D041-452B-8295-CAEF8E63BF75}" srcOrd="4" destOrd="0" presId="urn:microsoft.com/office/officeart/2008/layout/AlternatingPictureBlocks"/>
    <dgm:cxn modelId="{FB95B85B-C75D-49DF-917D-BE7A973CF13A}" type="presParOf" srcId="{E4254B2A-D041-452B-8295-CAEF8E63BF75}" destId="{32A50087-420F-475E-AA0D-AD2340420070}" srcOrd="0" destOrd="0" presId="urn:microsoft.com/office/officeart/2008/layout/AlternatingPictureBlocks"/>
    <dgm:cxn modelId="{F9E2E11A-FD17-4E38-B414-42ED404B21A9}" type="presParOf" srcId="{E4254B2A-D041-452B-8295-CAEF8E63BF75}" destId="{3939770B-DCAB-4FAC-AB01-DA7BB0782E73}" srcOrd="1" destOrd="0" presId="urn:microsoft.com/office/officeart/2008/layout/AlternatingPictureBlock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D91A87-7DEF-4728-A3E9-C204FDDD96A1}" type="doc">
      <dgm:prSet loTypeId="urn:microsoft.com/office/officeart/2005/8/layout/pyramid3" loCatId="pyramid" qsTypeId="urn:microsoft.com/office/officeart/2005/8/quickstyle/simple5" qsCatId="simple" csTypeId="urn:microsoft.com/office/officeart/2005/8/colors/accent1_2" csCatId="accent1" phldr="1"/>
      <dgm:spPr/>
      <dgm:t>
        <a:bodyPr/>
        <a:lstStyle/>
        <a:p>
          <a:endParaRPr lang="en-US"/>
        </a:p>
      </dgm:t>
    </dgm:pt>
    <dgm:pt modelId="{2DA98A13-590F-42CF-82B1-12874E7DC637}">
      <dgm:prSet phldrT="[Text]" custT="1"/>
      <dgm:spPr/>
      <dgm:t>
        <a:bodyPr/>
        <a:lstStyle/>
        <a:p>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Mission Statement</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A938113-822C-447B-A027-0BBECB4FB051}" type="par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7349D1D-5B27-4387-BD46-207E5BA7A90B}" type="sib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E0F82E3-C0A2-4BB9-858D-C7EDF80190EE}">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D8111A3-6A30-4776-BFFC-FE391B3F1F48}" type="par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132372C-BF6F-4B04-9727-44B49CFA6A16}" type="sib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AE3FBEFB-3232-4920-B10B-2D5757CDF16A}">
      <dgm:prSet/>
      <dgm:spPr/>
      <dgm:t>
        <a:bodyPr/>
        <a:lstStyle/>
        <a:p>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0367787-AFDB-40E2-9BA2-C76CE665C370}" type="sib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C00A4FF-BD5F-4F58-8379-1E352C0AD333}" type="par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3787EBF-64CA-4490-AF47-3F004287860C}">
      <dgm:prSe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D378E5CB-26F2-4CA1-82F7-28292247761D}" type="sib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ECC434E6-DAB0-44C6-8B13-76D89F3FB04E}" type="par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407C03D-B2C3-40E0-920A-95B02E8F4630}">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FB29F7A1-FA2A-4B54-890C-109A5779288D}" type="sib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7782424-E54A-4773-AE92-3A6B1C23EB65}" type="par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DFA3160-7AB0-4F57-B422-64FABA3B4E44}" type="pres">
      <dgm:prSet presAssocID="{E5D91A87-7DEF-4728-A3E9-C204FDDD96A1}" presName="Name0" presStyleCnt="0">
        <dgm:presLayoutVars>
          <dgm:dir/>
          <dgm:animLvl val="lvl"/>
          <dgm:resizeHandles val="exact"/>
        </dgm:presLayoutVars>
      </dgm:prSet>
      <dgm:spPr/>
      <dgm:t>
        <a:bodyPr/>
        <a:lstStyle/>
        <a:p>
          <a:endParaRPr lang="en-US"/>
        </a:p>
      </dgm:t>
    </dgm:pt>
    <dgm:pt modelId="{8A7D9FE8-8356-42E0-8D59-67F4E042BFD3}" type="pres">
      <dgm:prSet presAssocID="{2DA98A13-590F-42CF-82B1-12874E7DC637}" presName="Name8" presStyleCnt="0"/>
      <dgm:spPr/>
    </dgm:pt>
    <dgm:pt modelId="{0D7BE6CC-44C2-48F7-82A7-96A37AD26787}" type="pres">
      <dgm:prSet presAssocID="{2DA98A13-590F-42CF-82B1-12874E7DC637}" presName="level" presStyleLbl="node1" presStyleIdx="0" presStyleCnt="5">
        <dgm:presLayoutVars>
          <dgm:chMax val="1"/>
          <dgm:bulletEnabled val="1"/>
        </dgm:presLayoutVars>
      </dgm:prSet>
      <dgm:spPr/>
      <dgm:t>
        <a:bodyPr/>
        <a:lstStyle/>
        <a:p>
          <a:endParaRPr lang="en-US"/>
        </a:p>
      </dgm:t>
    </dgm:pt>
    <dgm:pt modelId="{64C9BEBC-527A-4F28-BAE1-0BD4B059AE4B}" type="pres">
      <dgm:prSet presAssocID="{2DA98A13-590F-42CF-82B1-12874E7DC637}" presName="levelTx" presStyleLbl="revTx" presStyleIdx="0" presStyleCnt="0">
        <dgm:presLayoutVars>
          <dgm:chMax val="1"/>
          <dgm:bulletEnabled val="1"/>
        </dgm:presLayoutVars>
      </dgm:prSet>
      <dgm:spPr/>
      <dgm:t>
        <a:bodyPr/>
        <a:lstStyle/>
        <a:p>
          <a:endParaRPr lang="en-US"/>
        </a:p>
      </dgm:t>
    </dgm:pt>
    <dgm:pt modelId="{124E035B-0A7A-4069-8422-56BF3D517357}" type="pres">
      <dgm:prSet presAssocID="{3E0F82E3-C0A2-4BB9-858D-C7EDF80190EE}" presName="Name8" presStyleCnt="0"/>
      <dgm:spPr/>
    </dgm:pt>
    <dgm:pt modelId="{858E0DED-53EC-4925-B189-AF16A77522E4}" type="pres">
      <dgm:prSet presAssocID="{3E0F82E3-C0A2-4BB9-858D-C7EDF80190EE}" presName="level" presStyleLbl="node1" presStyleIdx="1" presStyleCnt="5">
        <dgm:presLayoutVars>
          <dgm:chMax val="1"/>
          <dgm:bulletEnabled val="1"/>
        </dgm:presLayoutVars>
      </dgm:prSet>
      <dgm:spPr/>
      <dgm:t>
        <a:bodyPr/>
        <a:lstStyle/>
        <a:p>
          <a:endParaRPr lang="en-US"/>
        </a:p>
      </dgm:t>
    </dgm:pt>
    <dgm:pt modelId="{9C246011-B6AF-4131-99D2-D69E20B63CF2}" type="pres">
      <dgm:prSet presAssocID="{3E0F82E3-C0A2-4BB9-858D-C7EDF80190EE}" presName="levelTx" presStyleLbl="revTx" presStyleIdx="0" presStyleCnt="0">
        <dgm:presLayoutVars>
          <dgm:chMax val="1"/>
          <dgm:bulletEnabled val="1"/>
        </dgm:presLayoutVars>
      </dgm:prSet>
      <dgm:spPr/>
      <dgm:t>
        <a:bodyPr/>
        <a:lstStyle/>
        <a:p>
          <a:endParaRPr lang="en-US"/>
        </a:p>
      </dgm:t>
    </dgm:pt>
    <dgm:pt modelId="{134E0368-11FD-4332-B7CB-775709ACEC80}" type="pres">
      <dgm:prSet presAssocID="{5407C03D-B2C3-40E0-920A-95B02E8F4630}" presName="Name8" presStyleCnt="0"/>
      <dgm:spPr/>
    </dgm:pt>
    <dgm:pt modelId="{ECADA047-E970-49F1-9D66-AFC5E9164870}" type="pres">
      <dgm:prSet presAssocID="{5407C03D-B2C3-40E0-920A-95B02E8F4630}" presName="level" presStyleLbl="node1" presStyleIdx="2" presStyleCnt="5">
        <dgm:presLayoutVars>
          <dgm:chMax val="1"/>
          <dgm:bulletEnabled val="1"/>
        </dgm:presLayoutVars>
      </dgm:prSet>
      <dgm:spPr/>
      <dgm:t>
        <a:bodyPr/>
        <a:lstStyle/>
        <a:p>
          <a:endParaRPr lang="en-US"/>
        </a:p>
      </dgm:t>
    </dgm:pt>
    <dgm:pt modelId="{7B7EA435-007F-4F9C-BC1E-8B5F74088CF5}" type="pres">
      <dgm:prSet presAssocID="{5407C03D-B2C3-40E0-920A-95B02E8F4630}" presName="levelTx" presStyleLbl="revTx" presStyleIdx="0" presStyleCnt="0">
        <dgm:presLayoutVars>
          <dgm:chMax val="1"/>
          <dgm:bulletEnabled val="1"/>
        </dgm:presLayoutVars>
      </dgm:prSet>
      <dgm:spPr/>
      <dgm:t>
        <a:bodyPr/>
        <a:lstStyle/>
        <a:p>
          <a:endParaRPr lang="en-US"/>
        </a:p>
      </dgm:t>
    </dgm:pt>
    <dgm:pt modelId="{5456A7E8-E42B-4B51-A46C-836A73D73A6C}" type="pres">
      <dgm:prSet presAssocID="{43787EBF-64CA-4490-AF47-3F004287860C}" presName="Name8" presStyleCnt="0"/>
      <dgm:spPr/>
    </dgm:pt>
    <dgm:pt modelId="{8A28AC79-9781-4A5A-92E0-904212F347B5}" type="pres">
      <dgm:prSet presAssocID="{43787EBF-64CA-4490-AF47-3F004287860C}" presName="level" presStyleLbl="node1" presStyleIdx="3" presStyleCnt="5">
        <dgm:presLayoutVars>
          <dgm:chMax val="1"/>
          <dgm:bulletEnabled val="1"/>
        </dgm:presLayoutVars>
      </dgm:prSet>
      <dgm:spPr/>
      <dgm:t>
        <a:bodyPr/>
        <a:lstStyle/>
        <a:p>
          <a:endParaRPr lang="en-US"/>
        </a:p>
      </dgm:t>
    </dgm:pt>
    <dgm:pt modelId="{825450B9-D71A-4AED-8112-BE63C8D3E701}" type="pres">
      <dgm:prSet presAssocID="{43787EBF-64CA-4490-AF47-3F004287860C}" presName="levelTx" presStyleLbl="revTx" presStyleIdx="0" presStyleCnt="0">
        <dgm:presLayoutVars>
          <dgm:chMax val="1"/>
          <dgm:bulletEnabled val="1"/>
        </dgm:presLayoutVars>
      </dgm:prSet>
      <dgm:spPr/>
      <dgm:t>
        <a:bodyPr/>
        <a:lstStyle/>
        <a:p>
          <a:endParaRPr lang="en-US"/>
        </a:p>
      </dgm:t>
    </dgm:pt>
    <dgm:pt modelId="{239146CC-6BC6-4E7E-A750-1A1047F18DA8}" type="pres">
      <dgm:prSet presAssocID="{AE3FBEFB-3232-4920-B10B-2D5757CDF16A}" presName="Name8" presStyleCnt="0"/>
      <dgm:spPr/>
    </dgm:pt>
    <dgm:pt modelId="{A19FBC8F-A1F1-4860-8904-4A520B1346FB}" type="pres">
      <dgm:prSet presAssocID="{AE3FBEFB-3232-4920-B10B-2D5757CDF16A}" presName="level" presStyleLbl="node1" presStyleIdx="4" presStyleCnt="5">
        <dgm:presLayoutVars>
          <dgm:chMax val="1"/>
          <dgm:bulletEnabled val="1"/>
        </dgm:presLayoutVars>
      </dgm:prSet>
      <dgm:spPr/>
      <dgm:t>
        <a:bodyPr/>
        <a:lstStyle/>
        <a:p>
          <a:endParaRPr lang="en-US"/>
        </a:p>
      </dgm:t>
    </dgm:pt>
    <dgm:pt modelId="{53DA2A8B-2ACC-4BF4-B915-01A0966ED7B3}" type="pres">
      <dgm:prSet presAssocID="{AE3FBEFB-3232-4920-B10B-2D5757CDF16A}" presName="levelTx" presStyleLbl="revTx" presStyleIdx="0" presStyleCnt="0">
        <dgm:presLayoutVars>
          <dgm:chMax val="1"/>
          <dgm:bulletEnabled val="1"/>
        </dgm:presLayoutVars>
      </dgm:prSet>
      <dgm:spPr/>
      <dgm:t>
        <a:bodyPr/>
        <a:lstStyle/>
        <a:p>
          <a:endParaRPr lang="en-US"/>
        </a:p>
      </dgm:t>
    </dgm:pt>
  </dgm:ptLst>
  <dgm:cxnLst>
    <dgm:cxn modelId="{9251CB27-E1B9-498F-BEDA-EFAFC711B8AB}" type="presOf" srcId="{3E0F82E3-C0A2-4BB9-858D-C7EDF80190EE}" destId="{858E0DED-53EC-4925-B189-AF16A77522E4}" srcOrd="0" destOrd="0" presId="urn:microsoft.com/office/officeart/2005/8/layout/pyramid3"/>
    <dgm:cxn modelId="{36022861-6E9C-47B8-A816-24091654B553}" type="presOf" srcId="{3E0F82E3-C0A2-4BB9-858D-C7EDF80190EE}" destId="{9C246011-B6AF-4131-99D2-D69E20B63CF2}" srcOrd="1" destOrd="0" presId="urn:microsoft.com/office/officeart/2005/8/layout/pyramid3"/>
    <dgm:cxn modelId="{62C7E210-10F1-428F-BB63-B7BD5B6EC24D}" type="presOf" srcId="{43787EBF-64CA-4490-AF47-3F004287860C}" destId="{825450B9-D71A-4AED-8112-BE63C8D3E701}" srcOrd="1" destOrd="0" presId="urn:microsoft.com/office/officeart/2005/8/layout/pyramid3"/>
    <dgm:cxn modelId="{D2F1730E-53F8-4BB5-A97C-CCC4FDA6EA14}" type="presOf" srcId="{2DA98A13-590F-42CF-82B1-12874E7DC637}" destId="{0D7BE6CC-44C2-48F7-82A7-96A37AD26787}" srcOrd="0" destOrd="0" presId="urn:microsoft.com/office/officeart/2005/8/layout/pyramid3"/>
    <dgm:cxn modelId="{CE20CE6E-195B-4764-B130-E26599597963}" srcId="{E5D91A87-7DEF-4728-A3E9-C204FDDD96A1}" destId="{AE3FBEFB-3232-4920-B10B-2D5757CDF16A}" srcOrd="4" destOrd="0" parTransId="{5C00A4FF-BD5F-4F58-8379-1E352C0AD333}" sibTransId="{40367787-AFDB-40E2-9BA2-C76CE665C370}"/>
    <dgm:cxn modelId="{9DD928A8-99BD-44C7-BC3F-E917B2C892C5}" type="presOf" srcId="{E5D91A87-7DEF-4728-A3E9-C204FDDD96A1}" destId="{BDFA3160-7AB0-4F57-B422-64FABA3B4E44}" srcOrd="0" destOrd="0" presId="urn:microsoft.com/office/officeart/2005/8/layout/pyramid3"/>
    <dgm:cxn modelId="{D8EAE639-2A2C-4952-A36A-8E311EA8CDDA}" srcId="{E5D91A87-7DEF-4728-A3E9-C204FDDD96A1}" destId="{2DA98A13-590F-42CF-82B1-12874E7DC637}" srcOrd="0" destOrd="0" parTransId="{BA938113-822C-447B-A027-0BBECB4FB051}" sibTransId="{C7349D1D-5B27-4387-BD46-207E5BA7A90B}"/>
    <dgm:cxn modelId="{36E4DA82-F00B-4470-9029-3D6C75312B28}" srcId="{E5D91A87-7DEF-4728-A3E9-C204FDDD96A1}" destId="{5407C03D-B2C3-40E0-920A-95B02E8F4630}" srcOrd="2" destOrd="0" parTransId="{07782424-E54A-4773-AE92-3A6B1C23EB65}" sibTransId="{FB29F7A1-FA2A-4B54-890C-109A5779288D}"/>
    <dgm:cxn modelId="{DF33343B-9E01-4CBA-A278-62C36AB68AFE}" type="presOf" srcId="{5407C03D-B2C3-40E0-920A-95B02E8F4630}" destId="{7B7EA435-007F-4F9C-BC1E-8B5F74088CF5}" srcOrd="1" destOrd="0" presId="urn:microsoft.com/office/officeart/2005/8/layout/pyramid3"/>
    <dgm:cxn modelId="{078076F3-8350-4848-8D4E-6CE4A15FA441}" type="presOf" srcId="{AE3FBEFB-3232-4920-B10B-2D5757CDF16A}" destId="{53DA2A8B-2ACC-4BF4-B915-01A0966ED7B3}" srcOrd="1" destOrd="0" presId="urn:microsoft.com/office/officeart/2005/8/layout/pyramid3"/>
    <dgm:cxn modelId="{8FC64AC8-28B8-481D-A186-2B14BEDCE4B1}" type="presOf" srcId="{43787EBF-64CA-4490-AF47-3F004287860C}" destId="{8A28AC79-9781-4A5A-92E0-904212F347B5}" srcOrd="0" destOrd="0" presId="urn:microsoft.com/office/officeart/2005/8/layout/pyramid3"/>
    <dgm:cxn modelId="{86A7EB20-66CE-4E19-B180-C5FA52A7CF02}" type="presOf" srcId="{AE3FBEFB-3232-4920-B10B-2D5757CDF16A}" destId="{A19FBC8F-A1F1-4860-8904-4A520B1346FB}" srcOrd="0" destOrd="0" presId="urn:microsoft.com/office/officeart/2005/8/layout/pyramid3"/>
    <dgm:cxn modelId="{BB60CC4C-E0B4-48FC-A06C-F9232EB914D4}" srcId="{E5D91A87-7DEF-4728-A3E9-C204FDDD96A1}" destId="{43787EBF-64CA-4490-AF47-3F004287860C}" srcOrd="3" destOrd="0" parTransId="{ECC434E6-DAB0-44C6-8B13-76D89F3FB04E}" sibTransId="{D378E5CB-26F2-4CA1-82F7-28292247761D}"/>
    <dgm:cxn modelId="{8BB24FA7-0A5B-41DB-BE79-7C52FC8A7175}" srcId="{E5D91A87-7DEF-4728-A3E9-C204FDDD96A1}" destId="{3E0F82E3-C0A2-4BB9-858D-C7EDF80190EE}" srcOrd="1" destOrd="0" parTransId="{CD8111A3-6A30-4776-BFFC-FE391B3F1F48}" sibTransId="{2132372C-BF6F-4B04-9727-44B49CFA6A16}"/>
    <dgm:cxn modelId="{D2D384FA-0F69-48E3-A927-BE62FE942628}" type="presOf" srcId="{5407C03D-B2C3-40E0-920A-95B02E8F4630}" destId="{ECADA047-E970-49F1-9D66-AFC5E9164870}" srcOrd="0" destOrd="0" presId="urn:microsoft.com/office/officeart/2005/8/layout/pyramid3"/>
    <dgm:cxn modelId="{D2A6462B-C39F-40CD-9F47-1E99AAEA82CD}" type="presOf" srcId="{2DA98A13-590F-42CF-82B1-12874E7DC637}" destId="{64C9BEBC-527A-4F28-BAE1-0BD4B059AE4B}" srcOrd="1" destOrd="0" presId="urn:microsoft.com/office/officeart/2005/8/layout/pyramid3"/>
    <dgm:cxn modelId="{3DB92CD2-4FFE-4792-B395-009B3841C6F4}" type="presParOf" srcId="{BDFA3160-7AB0-4F57-B422-64FABA3B4E44}" destId="{8A7D9FE8-8356-42E0-8D59-67F4E042BFD3}" srcOrd="0" destOrd="0" presId="urn:microsoft.com/office/officeart/2005/8/layout/pyramid3"/>
    <dgm:cxn modelId="{62B56191-7892-437B-88A7-885BEDB990A5}" type="presParOf" srcId="{8A7D9FE8-8356-42E0-8D59-67F4E042BFD3}" destId="{0D7BE6CC-44C2-48F7-82A7-96A37AD26787}" srcOrd="0" destOrd="0" presId="urn:microsoft.com/office/officeart/2005/8/layout/pyramid3"/>
    <dgm:cxn modelId="{7CC95F48-4508-4323-BE1F-E5514E22E585}" type="presParOf" srcId="{8A7D9FE8-8356-42E0-8D59-67F4E042BFD3}" destId="{64C9BEBC-527A-4F28-BAE1-0BD4B059AE4B}" srcOrd="1" destOrd="0" presId="urn:microsoft.com/office/officeart/2005/8/layout/pyramid3"/>
    <dgm:cxn modelId="{B585A831-EFFB-4308-97E5-1EF25FE1871C}" type="presParOf" srcId="{BDFA3160-7AB0-4F57-B422-64FABA3B4E44}" destId="{124E035B-0A7A-4069-8422-56BF3D517357}" srcOrd="1" destOrd="0" presId="urn:microsoft.com/office/officeart/2005/8/layout/pyramid3"/>
    <dgm:cxn modelId="{98E88C96-C4E1-4298-8E88-BD7160ECE75F}" type="presParOf" srcId="{124E035B-0A7A-4069-8422-56BF3D517357}" destId="{858E0DED-53EC-4925-B189-AF16A77522E4}" srcOrd="0" destOrd="0" presId="urn:microsoft.com/office/officeart/2005/8/layout/pyramid3"/>
    <dgm:cxn modelId="{FC2B1F6D-56EB-4DB8-8C25-EE2DCD108D9A}" type="presParOf" srcId="{124E035B-0A7A-4069-8422-56BF3D517357}" destId="{9C246011-B6AF-4131-99D2-D69E20B63CF2}" srcOrd="1" destOrd="0" presId="urn:microsoft.com/office/officeart/2005/8/layout/pyramid3"/>
    <dgm:cxn modelId="{D64042DA-4BAA-488F-95AB-D431D0E31043}" type="presParOf" srcId="{BDFA3160-7AB0-4F57-B422-64FABA3B4E44}" destId="{134E0368-11FD-4332-B7CB-775709ACEC80}" srcOrd="2" destOrd="0" presId="urn:microsoft.com/office/officeart/2005/8/layout/pyramid3"/>
    <dgm:cxn modelId="{1EBEE184-5907-4605-BA5D-B033A7081050}" type="presParOf" srcId="{134E0368-11FD-4332-B7CB-775709ACEC80}" destId="{ECADA047-E970-49F1-9D66-AFC5E9164870}" srcOrd="0" destOrd="0" presId="urn:microsoft.com/office/officeart/2005/8/layout/pyramid3"/>
    <dgm:cxn modelId="{2B412B94-EA48-465A-A83D-C5715585E9B0}" type="presParOf" srcId="{134E0368-11FD-4332-B7CB-775709ACEC80}" destId="{7B7EA435-007F-4F9C-BC1E-8B5F74088CF5}" srcOrd="1" destOrd="0" presId="urn:microsoft.com/office/officeart/2005/8/layout/pyramid3"/>
    <dgm:cxn modelId="{26737C00-69F5-423D-B264-5AFE0AA0F816}" type="presParOf" srcId="{BDFA3160-7AB0-4F57-B422-64FABA3B4E44}" destId="{5456A7E8-E42B-4B51-A46C-836A73D73A6C}" srcOrd="3" destOrd="0" presId="urn:microsoft.com/office/officeart/2005/8/layout/pyramid3"/>
    <dgm:cxn modelId="{B9A39764-A34E-440C-8B02-1C62F01066D4}" type="presParOf" srcId="{5456A7E8-E42B-4B51-A46C-836A73D73A6C}" destId="{8A28AC79-9781-4A5A-92E0-904212F347B5}" srcOrd="0" destOrd="0" presId="urn:microsoft.com/office/officeart/2005/8/layout/pyramid3"/>
    <dgm:cxn modelId="{D30D90D6-FB14-4F8D-B222-2C909DAF0DD4}" type="presParOf" srcId="{5456A7E8-E42B-4B51-A46C-836A73D73A6C}" destId="{825450B9-D71A-4AED-8112-BE63C8D3E701}" srcOrd="1" destOrd="0" presId="urn:microsoft.com/office/officeart/2005/8/layout/pyramid3"/>
    <dgm:cxn modelId="{ED2700AE-BA94-41CD-B2CC-47304E3FFF21}" type="presParOf" srcId="{BDFA3160-7AB0-4F57-B422-64FABA3B4E44}" destId="{239146CC-6BC6-4E7E-A750-1A1047F18DA8}" srcOrd="4" destOrd="0" presId="urn:microsoft.com/office/officeart/2005/8/layout/pyramid3"/>
    <dgm:cxn modelId="{EBD77CB0-CC21-4B53-BD0E-89E7BA4D1C7A}" type="presParOf" srcId="{239146CC-6BC6-4E7E-A750-1A1047F18DA8}" destId="{A19FBC8F-A1F1-4860-8904-4A520B1346FB}" srcOrd="0" destOrd="0" presId="urn:microsoft.com/office/officeart/2005/8/layout/pyramid3"/>
    <dgm:cxn modelId="{FC431223-CBFD-470A-9B5D-104926F2BB06}" type="presParOf" srcId="{239146CC-6BC6-4E7E-A750-1A1047F18DA8}" destId="{53DA2A8B-2ACC-4BF4-B915-01A0966ED7B3}" srcOrd="1" destOrd="0" presId="urn:microsoft.com/office/officeart/2005/8/layout/pyramid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D91A87-7DEF-4728-A3E9-C204FDDD96A1}" type="doc">
      <dgm:prSet loTypeId="urn:microsoft.com/office/officeart/2005/8/layout/pyramid3" loCatId="pyramid" qsTypeId="urn:microsoft.com/office/officeart/2005/8/quickstyle/simple5" qsCatId="simple" csTypeId="urn:microsoft.com/office/officeart/2005/8/colors/accent1_2" csCatId="accent1" phldr="1"/>
      <dgm:spPr/>
      <dgm:t>
        <a:bodyPr/>
        <a:lstStyle/>
        <a:p>
          <a:endParaRPr lang="en-US"/>
        </a:p>
      </dgm:t>
    </dgm:pt>
    <dgm:pt modelId="{2DA98A13-590F-42CF-82B1-12874E7DC637}">
      <dgm:prSet phldrT="[Text]" custT="1"/>
      <dgm:spPr/>
      <dgm:t>
        <a:bodyPr/>
        <a:lstStyle/>
        <a:p>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Mission Statement</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A938113-822C-447B-A027-0BBECB4FB051}" type="par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7349D1D-5B27-4387-BD46-207E5BA7A90B}" type="sib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E0F82E3-C0A2-4BB9-858D-C7EDF80190EE}">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D8111A3-6A30-4776-BFFC-FE391B3F1F48}" type="par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132372C-BF6F-4B04-9727-44B49CFA6A16}" type="sib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AE3FBEFB-3232-4920-B10B-2D5757CDF16A}">
      <dgm:prSet/>
      <dgm:spPr/>
      <dgm:t>
        <a:bodyPr/>
        <a:lstStyle/>
        <a:p>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0367787-AFDB-40E2-9BA2-C76CE665C370}" type="sib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C00A4FF-BD5F-4F58-8379-1E352C0AD333}" type="par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3787EBF-64CA-4490-AF47-3F004287860C}">
      <dgm:prSe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D378E5CB-26F2-4CA1-82F7-28292247761D}" type="sib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ECC434E6-DAB0-44C6-8B13-76D89F3FB04E}" type="par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407C03D-B2C3-40E0-920A-95B02E8F4630}">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FB29F7A1-FA2A-4B54-890C-109A5779288D}" type="sib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7782424-E54A-4773-AE92-3A6B1C23EB65}" type="par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DFA3160-7AB0-4F57-B422-64FABA3B4E44}" type="pres">
      <dgm:prSet presAssocID="{E5D91A87-7DEF-4728-A3E9-C204FDDD96A1}" presName="Name0" presStyleCnt="0">
        <dgm:presLayoutVars>
          <dgm:dir/>
          <dgm:animLvl val="lvl"/>
          <dgm:resizeHandles val="exact"/>
        </dgm:presLayoutVars>
      </dgm:prSet>
      <dgm:spPr/>
      <dgm:t>
        <a:bodyPr/>
        <a:lstStyle/>
        <a:p>
          <a:endParaRPr lang="en-US"/>
        </a:p>
      </dgm:t>
    </dgm:pt>
    <dgm:pt modelId="{8A7D9FE8-8356-42E0-8D59-67F4E042BFD3}" type="pres">
      <dgm:prSet presAssocID="{2DA98A13-590F-42CF-82B1-12874E7DC637}" presName="Name8" presStyleCnt="0"/>
      <dgm:spPr/>
    </dgm:pt>
    <dgm:pt modelId="{0D7BE6CC-44C2-48F7-82A7-96A37AD26787}" type="pres">
      <dgm:prSet presAssocID="{2DA98A13-590F-42CF-82B1-12874E7DC637}" presName="level" presStyleLbl="node1" presStyleIdx="0" presStyleCnt="5">
        <dgm:presLayoutVars>
          <dgm:chMax val="1"/>
          <dgm:bulletEnabled val="1"/>
        </dgm:presLayoutVars>
      </dgm:prSet>
      <dgm:spPr/>
      <dgm:t>
        <a:bodyPr/>
        <a:lstStyle/>
        <a:p>
          <a:endParaRPr lang="en-US"/>
        </a:p>
      </dgm:t>
    </dgm:pt>
    <dgm:pt modelId="{64C9BEBC-527A-4F28-BAE1-0BD4B059AE4B}" type="pres">
      <dgm:prSet presAssocID="{2DA98A13-590F-42CF-82B1-12874E7DC637}" presName="levelTx" presStyleLbl="revTx" presStyleIdx="0" presStyleCnt="0">
        <dgm:presLayoutVars>
          <dgm:chMax val="1"/>
          <dgm:bulletEnabled val="1"/>
        </dgm:presLayoutVars>
      </dgm:prSet>
      <dgm:spPr/>
      <dgm:t>
        <a:bodyPr/>
        <a:lstStyle/>
        <a:p>
          <a:endParaRPr lang="en-US"/>
        </a:p>
      </dgm:t>
    </dgm:pt>
    <dgm:pt modelId="{124E035B-0A7A-4069-8422-56BF3D517357}" type="pres">
      <dgm:prSet presAssocID="{3E0F82E3-C0A2-4BB9-858D-C7EDF80190EE}" presName="Name8" presStyleCnt="0"/>
      <dgm:spPr/>
    </dgm:pt>
    <dgm:pt modelId="{858E0DED-53EC-4925-B189-AF16A77522E4}" type="pres">
      <dgm:prSet presAssocID="{3E0F82E3-C0A2-4BB9-858D-C7EDF80190EE}" presName="level" presStyleLbl="node1" presStyleIdx="1" presStyleCnt="5">
        <dgm:presLayoutVars>
          <dgm:chMax val="1"/>
          <dgm:bulletEnabled val="1"/>
        </dgm:presLayoutVars>
      </dgm:prSet>
      <dgm:spPr/>
      <dgm:t>
        <a:bodyPr/>
        <a:lstStyle/>
        <a:p>
          <a:endParaRPr lang="en-US"/>
        </a:p>
      </dgm:t>
    </dgm:pt>
    <dgm:pt modelId="{9C246011-B6AF-4131-99D2-D69E20B63CF2}" type="pres">
      <dgm:prSet presAssocID="{3E0F82E3-C0A2-4BB9-858D-C7EDF80190EE}" presName="levelTx" presStyleLbl="revTx" presStyleIdx="0" presStyleCnt="0">
        <dgm:presLayoutVars>
          <dgm:chMax val="1"/>
          <dgm:bulletEnabled val="1"/>
        </dgm:presLayoutVars>
      </dgm:prSet>
      <dgm:spPr/>
      <dgm:t>
        <a:bodyPr/>
        <a:lstStyle/>
        <a:p>
          <a:endParaRPr lang="en-US"/>
        </a:p>
      </dgm:t>
    </dgm:pt>
    <dgm:pt modelId="{134E0368-11FD-4332-B7CB-775709ACEC80}" type="pres">
      <dgm:prSet presAssocID="{5407C03D-B2C3-40E0-920A-95B02E8F4630}" presName="Name8" presStyleCnt="0"/>
      <dgm:spPr/>
    </dgm:pt>
    <dgm:pt modelId="{ECADA047-E970-49F1-9D66-AFC5E9164870}" type="pres">
      <dgm:prSet presAssocID="{5407C03D-B2C3-40E0-920A-95B02E8F4630}" presName="level" presStyleLbl="node1" presStyleIdx="2" presStyleCnt="5">
        <dgm:presLayoutVars>
          <dgm:chMax val="1"/>
          <dgm:bulletEnabled val="1"/>
        </dgm:presLayoutVars>
      </dgm:prSet>
      <dgm:spPr/>
      <dgm:t>
        <a:bodyPr/>
        <a:lstStyle/>
        <a:p>
          <a:endParaRPr lang="en-US"/>
        </a:p>
      </dgm:t>
    </dgm:pt>
    <dgm:pt modelId="{7B7EA435-007F-4F9C-BC1E-8B5F74088CF5}" type="pres">
      <dgm:prSet presAssocID="{5407C03D-B2C3-40E0-920A-95B02E8F4630}" presName="levelTx" presStyleLbl="revTx" presStyleIdx="0" presStyleCnt="0">
        <dgm:presLayoutVars>
          <dgm:chMax val="1"/>
          <dgm:bulletEnabled val="1"/>
        </dgm:presLayoutVars>
      </dgm:prSet>
      <dgm:spPr/>
      <dgm:t>
        <a:bodyPr/>
        <a:lstStyle/>
        <a:p>
          <a:endParaRPr lang="en-US"/>
        </a:p>
      </dgm:t>
    </dgm:pt>
    <dgm:pt modelId="{5456A7E8-E42B-4B51-A46C-836A73D73A6C}" type="pres">
      <dgm:prSet presAssocID="{43787EBF-64CA-4490-AF47-3F004287860C}" presName="Name8" presStyleCnt="0"/>
      <dgm:spPr/>
    </dgm:pt>
    <dgm:pt modelId="{8A28AC79-9781-4A5A-92E0-904212F347B5}" type="pres">
      <dgm:prSet presAssocID="{43787EBF-64CA-4490-AF47-3F004287860C}" presName="level" presStyleLbl="node1" presStyleIdx="3" presStyleCnt="5">
        <dgm:presLayoutVars>
          <dgm:chMax val="1"/>
          <dgm:bulletEnabled val="1"/>
        </dgm:presLayoutVars>
      </dgm:prSet>
      <dgm:spPr/>
      <dgm:t>
        <a:bodyPr/>
        <a:lstStyle/>
        <a:p>
          <a:endParaRPr lang="en-US"/>
        </a:p>
      </dgm:t>
    </dgm:pt>
    <dgm:pt modelId="{825450B9-D71A-4AED-8112-BE63C8D3E701}" type="pres">
      <dgm:prSet presAssocID="{43787EBF-64CA-4490-AF47-3F004287860C}" presName="levelTx" presStyleLbl="revTx" presStyleIdx="0" presStyleCnt="0">
        <dgm:presLayoutVars>
          <dgm:chMax val="1"/>
          <dgm:bulletEnabled val="1"/>
        </dgm:presLayoutVars>
      </dgm:prSet>
      <dgm:spPr/>
      <dgm:t>
        <a:bodyPr/>
        <a:lstStyle/>
        <a:p>
          <a:endParaRPr lang="en-US"/>
        </a:p>
      </dgm:t>
    </dgm:pt>
    <dgm:pt modelId="{239146CC-6BC6-4E7E-A750-1A1047F18DA8}" type="pres">
      <dgm:prSet presAssocID="{AE3FBEFB-3232-4920-B10B-2D5757CDF16A}" presName="Name8" presStyleCnt="0"/>
      <dgm:spPr/>
    </dgm:pt>
    <dgm:pt modelId="{A19FBC8F-A1F1-4860-8904-4A520B1346FB}" type="pres">
      <dgm:prSet presAssocID="{AE3FBEFB-3232-4920-B10B-2D5757CDF16A}" presName="level" presStyleLbl="node1" presStyleIdx="4" presStyleCnt="5">
        <dgm:presLayoutVars>
          <dgm:chMax val="1"/>
          <dgm:bulletEnabled val="1"/>
        </dgm:presLayoutVars>
      </dgm:prSet>
      <dgm:spPr/>
      <dgm:t>
        <a:bodyPr/>
        <a:lstStyle/>
        <a:p>
          <a:endParaRPr lang="en-US"/>
        </a:p>
      </dgm:t>
    </dgm:pt>
    <dgm:pt modelId="{53DA2A8B-2ACC-4BF4-B915-01A0966ED7B3}" type="pres">
      <dgm:prSet presAssocID="{AE3FBEFB-3232-4920-B10B-2D5757CDF16A}" presName="levelTx" presStyleLbl="revTx" presStyleIdx="0" presStyleCnt="0">
        <dgm:presLayoutVars>
          <dgm:chMax val="1"/>
          <dgm:bulletEnabled val="1"/>
        </dgm:presLayoutVars>
      </dgm:prSet>
      <dgm:spPr/>
      <dgm:t>
        <a:bodyPr/>
        <a:lstStyle/>
        <a:p>
          <a:endParaRPr lang="en-US"/>
        </a:p>
      </dgm:t>
    </dgm:pt>
  </dgm:ptLst>
  <dgm:cxnLst>
    <dgm:cxn modelId="{D982BFC4-E0E3-4E44-8551-DBD8CB73DCE7}" type="presOf" srcId="{43787EBF-64CA-4490-AF47-3F004287860C}" destId="{825450B9-D71A-4AED-8112-BE63C8D3E701}" srcOrd="1" destOrd="0" presId="urn:microsoft.com/office/officeart/2005/8/layout/pyramid3"/>
    <dgm:cxn modelId="{527D3911-1ACD-450A-9287-66B86163C654}" type="presOf" srcId="{2DA98A13-590F-42CF-82B1-12874E7DC637}" destId="{64C9BEBC-527A-4F28-BAE1-0BD4B059AE4B}" srcOrd="1" destOrd="0" presId="urn:microsoft.com/office/officeart/2005/8/layout/pyramid3"/>
    <dgm:cxn modelId="{0D77DF15-5BC0-4B62-A105-56A31747DA60}" type="presOf" srcId="{5407C03D-B2C3-40E0-920A-95B02E8F4630}" destId="{ECADA047-E970-49F1-9D66-AFC5E9164870}" srcOrd="0" destOrd="0" presId="urn:microsoft.com/office/officeart/2005/8/layout/pyramid3"/>
    <dgm:cxn modelId="{C50767FE-E689-46C7-8C66-FE336C2C0934}" type="presOf" srcId="{E5D91A87-7DEF-4728-A3E9-C204FDDD96A1}" destId="{BDFA3160-7AB0-4F57-B422-64FABA3B4E44}" srcOrd="0" destOrd="0" presId="urn:microsoft.com/office/officeart/2005/8/layout/pyramid3"/>
    <dgm:cxn modelId="{CE20CE6E-195B-4764-B130-E26599597963}" srcId="{E5D91A87-7DEF-4728-A3E9-C204FDDD96A1}" destId="{AE3FBEFB-3232-4920-B10B-2D5757CDF16A}" srcOrd="4" destOrd="0" parTransId="{5C00A4FF-BD5F-4F58-8379-1E352C0AD333}" sibTransId="{40367787-AFDB-40E2-9BA2-C76CE665C370}"/>
    <dgm:cxn modelId="{08F984C3-B5F1-4526-80B3-C677AA124D9B}" type="presOf" srcId="{5407C03D-B2C3-40E0-920A-95B02E8F4630}" destId="{7B7EA435-007F-4F9C-BC1E-8B5F74088CF5}" srcOrd="1" destOrd="0" presId="urn:microsoft.com/office/officeart/2005/8/layout/pyramid3"/>
    <dgm:cxn modelId="{5E8865B7-745F-4118-A51E-8BF62E0A56D1}" type="presOf" srcId="{3E0F82E3-C0A2-4BB9-858D-C7EDF80190EE}" destId="{858E0DED-53EC-4925-B189-AF16A77522E4}" srcOrd="0" destOrd="0" presId="urn:microsoft.com/office/officeart/2005/8/layout/pyramid3"/>
    <dgm:cxn modelId="{D8EAE639-2A2C-4952-A36A-8E311EA8CDDA}" srcId="{E5D91A87-7DEF-4728-A3E9-C204FDDD96A1}" destId="{2DA98A13-590F-42CF-82B1-12874E7DC637}" srcOrd="0" destOrd="0" parTransId="{BA938113-822C-447B-A027-0BBECB4FB051}" sibTransId="{C7349D1D-5B27-4387-BD46-207E5BA7A90B}"/>
    <dgm:cxn modelId="{36E4DA82-F00B-4470-9029-3D6C75312B28}" srcId="{E5D91A87-7DEF-4728-A3E9-C204FDDD96A1}" destId="{5407C03D-B2C3-40E0-920A-95B02E8F4630}" srcOrd="2" destOrd="0" parTransId="{07782424-E54A-4773-AE92-3A6B1C23EB65}" sibTransId="{FB29F7A1-FA2A-4B54-890C-109A5779288D}"/>
    <dgm:cxn modelId="{670E549C-DB04-4DB7-9321-C0D12C061E31}" type="presOf" srcId="{AE3FBEFB-3232-4920-B10B-2D5757CDF16A}" destId="{53DA2A8B-2ACC-4BF4-B915-01A0966ED7B3}" srcOrd="1" destOrd="0" presId="urn:microsoft.com/office/officeart/2005/8/layout/pyramid3"/>
    <dgm:cxn modelId="{54AC01FA-3A84-43B7-9B86-38EE019317F1}" type="presOf" srcId="{2DA98A13-590F-42CF-82B1-12874E7DC637}" destId="{0D7BE6CC-44C2-48F7-82A7-96A37AD26787}" srcOrd="0" destOrd="0" presId="urn:microsoft.com/office/officeart/2005/8/layout/pyramid3"/>
    <dgm:cxn modelId="{BB60CC4C-E0B4-48FC-A06C-F9232EB914D4}" srcId="{E5D91A87-7DEF-4728-A3E9-C204FDDD96A1}" destId="{43787EBF-64CA-4490-AF47-3F004287860C}" srcOrd="3" destOrd="0" parTransId="{ECC434E6-DAB0-44C6-8B13-76D89F3FB04E}" sibTransId="{D378E5CB-26F2-4CA1-82F7-28292247761D}"/>
    <dgm:cxn modelId="{489BB5DF-C7F6-4DBC-9CD9-ACD1ADAB7D3B}" type="presOf" srcId="{3E0F82E3-C0A2-4BB9-858D-C7EDF80190EE}" destId="{9C246011-B6AF-4131-99D2-D69E20B63CF2}" srcOrd="1" destOrd="0" presId="urn:microsoft.com/office/officeart/2005/8/layout/pyramid3"/>
    <dgm:cxn modelId="{8BB24FA7-0A5B-41DB-BE79-7C52FC8A7175}" srcId="{E5D91A87-7DEF-4728-A3E9-C204FDDD96A1}" destId="{3E0F82E3-C0A2-4BB9-858D-C7EDF80190EE}" srcOrd="1" destOrd="0" parTransId="{CD8111A3-6A30-4776-BFFC-FE391B3F1F48}" sibTransId="{2132372C-BF6F-4B04-9727-44B49CFA6A16}"/>
    <dgm:cxn modelId="{D95ABD3E-AF4A-488F-A608-CC51E96FD303}" type="presOf" srcId="{AE3FBEFB-3232-4920-B10B-2D5757CDF16A}" destId="{A19FBC8F-A1F1-4860-8904-4A520B1346FB}" srcOrd="0" destOrd="0" presId="urn:microsoft.com/office/officeart/2005/8/layout/pyramid3"/>
    <dgm:cxn modelId="{0C5C6A50-B74D-42F1-A522-DC7EE604DF9C}" type="presOf" srcId="{43787EBF-64CA-4490-AF47-3F004287860C}" destId="{8A28AC79-9781-4A5A-92E0-904212F347B5}" srcOrd="0" destOrd="0" presId="urn:microsoft.com/office/officeart/2005/8/layout/pyramid3"/>
    <dgm:cxn modelId="{F8F11D65-B4BB-4D18-B1F9-1541C156DEC7}" type="presParOf" srcId="{BDFA3160-7AB0-4F57-B422-64FABA3B4E44}" destId="{8A7D9FE8-8356-42E0-8D59-67F4E042BFD3}" srcOrd="0" destOrd="0" presId="urn:microsoft.com/office/officeart/2005/8/layout/pyramid3"/>
    <dgm:cxn modelId="{833F6E43-FDB4-4DEF-888D-D03196D5E224}" type="presParOf" srcId="{8A7D9FE8-8356-42E0-8D59-67F4E042BFD3}" destId="{0D7BE6CC-44C2-48F7-82A7-96A37AD26787}" srcOrd="0" destOrd="0" presId="urn:microsoft.com/office/officeart/2005/8/layout/pyramid3"/>
    <dgm:cxn modelId="{4F4DC416-C0F8-40A1-89DA-33FECF6BEAD1}" type="presParOf" srcId="{8A7D9FE8-8356-42E0-8D59-67F4E042BFD3}" destId="{64C9BEBC-527A-4F28-BAE1-0BD4B059AE4B}" srcOrd="1" destOrd="0" presId="urn:microsoft.com/office/officeart/2005/8/layout/pyramid3"/>
    <dgm:cxn modelId="{3DAA98B0-22CB-497B-88A3-8596B3F9A914}" type="presParOf" srcId="{BDFA3160-7AB0-4F57-B422-64FABA3B4E44}" destId="{124E035B-0A7A-4069-8422-56BF3D517357}" srcOrd="1" destOrd="0" presId="urn:microsoft.com/office/officeart/2005/8/layout/pyramid3"/>
    <dgm:cxn modelId="{CEE72F5F-07A4-4876-837F-AD2C785D54E1}" type="presParOf" srcId="{124E035B-0A7A-4069-8422-56BF3D517357}" destId="{858E0DED-53EC-4925-B189-AF16A77522E4}" srcOrd="0" destOrd="0" presId="urn:microsoft.com/office/officeart/2005/8/layout/pyramid3"/>
    <dgm:cxn modelId="{0178687F-D30E-47A0-8ADD-C9DCC52F2325}" type="presParOf" srcId="{124E035B-0A7A-4069-8422-56BF3D517357}" destId="{9C246011-B6AF-4131-99D2-D69E20B63CF2}" srcOrd="1" destOrd="0" presId="urn:microsoft.com/office/officeart/2005/8/layout/pyramid3"/>
    <dgm:cxn modelId="{F1560A13-FF87-4817-BB06-435FF8AD0004}" type="presParOf" srcId="{BDFA3160-7AB0-4F57-B422-64FABA3B4E44}" destId="{134E0368-11FD-4332-B7CB-775709ACEC80}" srcOrd="2" destOrd="0" presId="urn:microsoft.com/office/officeart/2005/8/layout/pyramid3"/>
    <dgm:cxn modelId="{7FB81363-5C80-42C3-AD77-0499BF03225B}" type="presParOf" srcId="{134E0368-11FD-4332-B7CB-775709ACEC80}" destId="{ECADA047-E970-49F1-9D66-AFC5E9164870}" srcOrd="0" destOrd="0" presId="urn:microsoft.com/office/officeart/2005/8/layout/pyramid3"/>
    <dgm:cxn modelId="{DC08AB03-F6E3-442C-8FD7-18ED83B42B6A}" type="presParOf" srcId="{134E0368-11FD-4332-B7CB-775709ACEC80}" destId="{7B7EA435-007F-4F9C-BC1E-8B5F74088CF5}" srcOrd="1" destOrd="0" presId="urn:microsoft.com/office/officeart/2005/8/layout/pyramid3"/>
    <dgm:cxn modelId="{C36E56EA-FFC8-44B3-B5C4-0FA5D1E1C95E}" type="presParOf" srcId="{BDFA3160-7AB0-4F57-B422-64FABA3B4E44}" destId="{5456A7E8-E42B-4B51-A46C-836A73D73A6C}" srcOrd="3" destOrd="0" presId="urn:microsoft.com/office/officeart/2005/8/layout/pyramid3"/>
    <dgm:cxn modelId="{8DC02EBE-387A-4B76-A765-CFD26014462E}" type="presParOf" srcId="{5456A7E8-E42B-4B51-A46C-836A73D73A6C}" destId="{8A28AC79-9781-4A5A-92E0-904212F347B5}" srcOrd="0" destOrd="0" presId="urn:microsoft.com/office/officeart/2005/8/layout/pyramid3"/>
    <dgm:cxn modelId="{6A874A5C-86F4-4B39-95F0-FFEE707E1D4F}" type="presParOf" srcId="{5456A7E8-E42B-4B51-A46C-836A73D73A6C}" destId="{825450B9-D71A-4AED-8112-BE63C8D3E701}" srcOrd="1" destOrd="0" presId="urn:microsoft.com/office/officeart/2005/8/layout/pyramid3"/>
    <dgm:cxn modelId="{EB7555B5-26B0-486D-93F2-2A389DE9C1FB}" type="presParOf" srcId="{BDFA3160-7AB0-4F57-B422-64FABA3B4E44}" destId="{239146CC-6BC6-4E7E-A750-1A1047F18DA8}" srcOrd="4" destOrd="0" presId="urn:microsoft.com/office/officeart/2005/8/layout/pyramid3"/>
    <dgm:cxn modelId="{149D9947-DEA6-4E34-9305-BB11ED6113BB}" type="presParOf" srcId="{239146CC-6BC6-4E7E-A750-1A1047F18DA8}" destId="{A19FBC8F-A1F1-4860-8904-4A520B1346FB}" srcOrd="0" destOrd="0" presId="urn:microsoft.com/office/officeart/2005/8/layout/pyramid3"/>
    <dgm:cxn modelId="{82319732-7DD9-478D-9247-481E01207255}" type="presParOf" srcId="{239146CC-6BC6-4E7E-A750-1A1047F18DA8}" destId="{53DA2A8B-2ACC-4BF4-B915-01A0966ED7B3}" srcOrd="1" destOrd="0" presId="urn:microsoft.com/office/officeart/2005/8/layout/pyramid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2732B3-E4D3-49E4-9E5B-7945375906A3}" type="doc">
      <dgm:prSet loTypeId="urn:microsoft.com/office/officeart/2005/8/layout/hProcess9" loCatId="process" qsTypeId="urn:microsoft.com/office/officeart/2005/8/quickstyle/simple1" qsCatId="simple" csTypeId="urn:microsoft.com/office/officeart/2005/8/colors/accent1_2" csCatId="accent1" phldr="1"/>
      <dgm:spPr/>
    </dgm:pt>
    <dgm:pt modelId="{185AA869-F552-448D-A422-38FE80CAB6C0}">
      <dgm:prSet phldrT="[Text]"/>
      <dgm:spPr/>
      <dgm:t>
        <a:bodyPr/>
        <a:lstStyle/>
        <a:p>
          <a:r>
            <a:rPr lang="en-US" dirty="0" smtClean="0"/>
            <a:t>Mission Statement</a:t>
          </a:r>
        </a:p>
        <a:p>
          <a:r>
            <a:rPr lang="en-US" dirty="0" smtClean="0"/>
            <a:t>“</a:t>
          </a:r>
          <a:r>
            <a:rPr lang="en-US" i="1" dirty="0" smtClean="0"/>
            <a:t>Build and strengthen the Brotherhood through focused recruitment of quality members, improved academic achievement, the creation of </a:t>
          </a:r>
          <a:r>
            <a:rPr lang="el-GR" i="1" dirty="0" smtClean="0">
              <a:latin typeface="+mn-lt"/>
            </a:rPr>
            <a:t>Δ</a:t>
          </a:r>
          <a:r>
            <a:rPr lang="en-US" i="1" dirty="0" smtClean="0">
              <a:latin typeface="+mn-lt"/>
            </a:rPr>
            <a:t>KE’s </a:t>
          </a:r>
          <a:r>
            <a:rPr lang="en-US" i="1" dirty="0" smtClean="0"/>
            <a:t>brand, and improved membership accountability.</a:t>
          </a:r>
          <a:r>
            <a:rPr lang="en-US" dirty="0" smtClean="0"/>
            <a:t>”</a:t>
          </a:r>
          <a:endParaRPr lang="en-US" dirty="0"/>
        </a:p>
      </dgm:t>
    </dgm:pt>
    <dgm:pt modelId="{9820CDE8-C7F7-4E65-BF4F-E9A17AA51E01}" type="parTrans" cxnId="{500B2982-3E1A-4311-A83B-E09C38E14756}">
      <dgm:prSet/>
      <dgm:spPr/>
      <dgm:t>
        <a:bodyPr/>
        <a:lstStyle/>
        <a:p>
          <a:endParaRPr lang="en-US"/>
        </a:p>
      </dgm:t>
    </dgm:pt>
    <dgm:pt modelId="{081452AA-DC7C-4F28-904E-EC9C483143EE}" type="sibTrans" cxnId="{500B2982-3E1A-4311-A83B-E09C38E14756}">
      <dgm:prSet/>
      <dgm:spPr/>
      <dgm:t>
        <a:bodyPr/>
        <a:lstStyle/>
        <a:p>
          <a:endParaRPr lang="en-US"/>
        </a:p>
      </dgm:t>
    </dgm:pt>
    <dgm:pt modelId="{B7244D19-44BA-40C4-B0BF-2E4CF17A8BBD}">
      <dgm:prSet phldrT="[Text]"/>
      <dgm:spPr/>
      <dgm:t>
        <a:bodyPr/>
        <a:lstStyle/>
        <a:p>
          <a:r>
            <a:rPr lang="en-US" dirty="0" smtClean="0"/>
            <a:t>Vision Statement</a:t>
          </a:r>
        </a:p>
        <a:p>
          <a:r>
            <a:rPr lang="en-US" dirty="0" smtClean="0"/>
            <a:t>“</a:t>
          </a:r>
          <a:r>
            <a:rPr lang="en-US" i="1" dirty="0" smtClean="0"/>
            <a:t>Delta Kappa Epsilon is a diverse brotherhood of rich and lasting tradition that strives to instill in its members academic excellence, altruism, and social responsibility, while cultivating the leaders of tomorrow.”</a:t>
          </a:r>
          <a:endParaRPr lang="en-US" dirty="0"/>
        </a:p>
      </dgm:t>
    </dgm:pt>
    <dgm:pt modelId="{6B1F77DD-15A3-4835-8B5E-46B96E77DE82}" type="parTrans" cxnId="{002E754E-286B-48AA-9166-A7D8C57409DD}">
      <dgm:prSet/>
      <dgm:spPr/>
      <dgm:t>
        <a:bodyPr/>
        <a:lstStyle/>
        <a:p>
          <a:endParaRPr lang="en-US"/>
        </a:p>
      </dgm:t>
    </dgm:pt>
    <dgm:pt modelId="{D585EB89-4037-41B0-BADC-7AC5453834A7}" type="sibTrans" cxnId="{002E754E-286B-48AA-9166-A7D8C57409DD}">
      <dgm:prSet/>
      <dgm:spPr/>
      <dgm:t>
        <a:bodyPr/>
        <a:lstStyle/>
        <a:p>
          <a:endParaRPr lang="en-US"/>
        </a:p>
      </dgm:t>
    </dgm:pt>
    <dgm:pt modelId="{9CE73A3B-25C0-4046-8E0D-7DB3A5159A58}" type="pres">
      <dgm:prSet presAssocID="{D72732B3-E4D3-49E4-9E5B-7945375906A3}" presName="CompostProcess" presStyleCnt="0">
        <dgm:presLayoutVars>
          <dgm:dir/>
          <dgm:resizeHandles val="exact"/>
        </dgm:presLayoutVars>
      </dgm:prSet>
      <dgm:spPr/>
    </dgm:pt>
    <dgm:pt modelId="{2DAAA3BB-C99D-4512-98EB-55E4A96971E9}" type="pres">
      <dgm:prSet presAssocID="{D72732B3-E4D3-49E4-9E5B-7945375906A3}" presName="arrow" presStyleLbl="bgShp" presStyleIdx="0" presStyleCnt="1" custLinFactNeighborX="0" custLinFactNeighborY="6164"/>
      <dgm:spPr/>
    </dgm:pt>
    <dgm:pt modelId="{00B2BEC1-0127-476E-AD4F-DD78331A6057}" type="pres">
      <dgm:prSet presAssocID="{D72732B3-E4D3-49E4-9E5B-7945375906A3}" presName="linearProcess" presStyleCnt="0"/>
      <dgm:spPr/>
    </dgm:pt>
    <dgm:pt modelId="{DA5C1AD6-65FA-4E40-87D3-5E630E9A04D7}" type="pres">
      <dgm:prSet presAssocID="{185AA869-F552-448D-A422-38FE80CAB6C0}" presName="textNode" presStyleLbl="node1" presStyleIdx="0" presStyleCnt="2" custScaleY="110656">
        <dgm:presLayoutVars>
          <dgm:bulletEnabled val="1"/>
        </dgm:presLayoutVars>
      </dgm:prSet>
      <dgm:spPr/>
      <dgm:t>
        <a:bodyPr/>
        <a:lstStyle/>
        <a:p>
          <a:endParaRPr lang="en-US"/>
        </a:p>
      </dgm:t>
    </dgm:pt>
    <dgm:pt modelId="{9E1B3600-E1D9-46A8-9D87-164E0E94E38B}" type="pres">
      <dgm:prSet presAssocID="{081452AA-DC7C-4F28-904E-EC9C483143EE}" presName="sibTrans" presStyleCnt="0"/>
      <dgm:spPr/>
    </dgm:pt>
    <dgm:pt modelId="{23137CAB-952B-4994-A836-BFE9871EE1E6}" type="pres">
      <dgm:prSet presAssocID="{B7244D19-44BA-40C4-B0BF-2E4CF17A8BBD}" presName="textNode" presStyleLbl="node1" presStyleIdx="1" presStyleCnt="2" custScaleY="110656">
        <dgm:presLayoutVars>
          <dgm:bulletEnabled val="1"/>
        </dgm:presLayoutVars>
      </dgm:prSet>
      <dgm:spPr/>
      <dgm:t>
        <a:bodyPr/>
        <a:lstStyle/>
        <a:p>
          <a:endParaRPr lang="en-US"/>
        </a:p>
      </dgm:t>
    </dgm:pt>
  </dgm:ptLst>
  <dgm:cxnLst>
    <dgm:cxn modelId="{500B2982-3E1A-4311-A83B-E09C38E14756}" srcId="{D72732B3-E4D3-49E4-9E5B-7945375906A3}" destId="{185AA869-F552-448D-A422-38FE80CAB6C0}" srcOrd="0" destOrd="0" parTransId="{9820CDE8-C7F7-4E65-BF4F-E9A17AA51E01}" sibTransId="{081452AA-DC7C-4F28-904E-EC9C483143EE}"/>
    <dgm:cxn modelId="{A8DACB4C-7E3D-44FE-BF13-110ADDC8BE47}" type="presOf" srcId="{185AA869-F552-448D-A422-38FE80CAB6C0}" destId="{DA5C1AD6-65FA-4E40-87D3-5E630E9A04D7}" srcOrd="0" destOrd="0" presId="urn:microsoft.com/office/officeart/2005/8/layout/hProcess9"/>
    <dgm:cxn modelId="{C6E3DCF1-F410-4159-AD8A-9B3D95277F65}" type="presOf" srcId="{B7244D19-44BA-40C4-B0BF-2E4CF17A8BBD}" destId="{23137CAB-952B-4994-A836-BFE9871EE1E6}" srcOrd="0" destOrd="0" presId="urn:microsoft.com/office/officeart/2005/8/layout/hProcess9"/>
    <dgm:cxn modelId="{002E754E-286B-48AA-9166-A7D8C57409DD}" srcId="{D72732B3-E4D3-49E4-9E5B-7945375906A3}" destId="{B7244D19-44BA-40C4-B0BF-2E4CF17A8BBD}" srcOrd="1" destOrd="0" parTransId="{6B1F77DD-15A3-4835-8B5E-46B96E77DE82}" sibTransId="{D585EB89-4037-41B0-BADC-7AC5453834A7}"/>
    <dgm:cxn modelId="{07B7D3F3-1ABF-428E-B67F-700A82B757DF}" type="presOf" srcId="{D72732B3-E4D3-49E4-9E5B-7945375906A3}" destId="{9CE73A3B-25C0-4046-8E0D-7DB3A5159A58}" srcOrd="0" destOrd="0" presId="urn:microsoft.com/office/officeart/2005/8/layout/hProcess9"/>
    <dgm:cxn modelId="{64D29F40-33C3-41C2-B2CE-C0AA4F1470F4}" type="presParOf" srcId="{9CE73A3B-25C0-4046-8E0D-7DB3A5159A58}" destId="{2DAAA3BB-C99D-4512-98EB-55E4A96971E9}" srcOrd="0" destOrd="0" presId="urn:microsoft.com/office/officeart/2005/8/layout/hProcess9"/>
    <dgm:cxn modelId="{B57569F9-8310-4F60-865E-4B776AD9417F}" type="presParOf" srcId="{9CE73A3B-25C0-4046-8E0D-7DB3A5159A58}" destId="{00B2BEC1-0127-476E-AD4F-DD78331A6057}" srcOrd="1" destOrd="0" presId="urn:microsoft.com/office/officeart/2005/8/layout/hProcess9"/>
    <dgm:cxn modelId="{80FC0842-FB17-4A4F-940C-5F09A2B824BA}" type="presParOf" srcId="{00B2BEC1-0127-476E-AD4F-DD78331A6057}" destId="{DA5C1AD6-65FA-4E40-87D3-5E630E9A04D7}" srcOrd="0" destOrd="0" presId="urn:microsoft.com/office/officeart/2005/8/layout/hProcess9"/>
    <dgm:cxn modelId="{7B384E8E-2B25-4B97-8AC4-8AE3B7B4FC95}" type="presParOf" srcId="{00B2BEC1-0127-476E-AD4F-DD78331A6057}" destId="{9E1B3600-E1D9-46A8-9D87-164E0E94E38B}" srcOrd="1" destOrd="0" presId="urn:microsoft.com/office/officeart/2005/8/layout/hProcess9"/>
    <dgm:cxn modelId="{CE59B985-A74F-4182-8DE9-9D6C651A4CB3}" type="presParOf" srcId="{00B2BEC1-0127-476E-AD4F-DD78331A6057}" destId="{23137CAB-952B-4994-A836-BFE9871EE1E6}" srcOrd="2"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D91A87-7DEF-4728-A3E9-C204FDDD96A1}" type="doc">
      <dgm:prSet loTypeId="urn:microsoft.com/office/officeart/2005/8/layout/pyramid3" loCatId="pyramid" qsTypeId="urn:microsoft.com/office/officeart/2005/8/quickstyle/simple5" qsCatId="simple" csTypeId="urn:microsoft.com/office/officeart/2005/8/colors/accent1_2" csCatId="accent1" phldr="1"/>
      <dgm:spPr/>
      <dgm:t>
        <a:bodyPr/>
        <a:lstStyle/>
        <a:p>
          <a:endParaRPr lang="en-US"/>
        </a:p>
      </dgm:t>
    </dgm:pt>
    <dgm:pt modelId="{2DA98A13-590F-42CF-82B1-12874E7DC637}">
      <dgm:prSet phldrT="[Text]"/>
      <dgm:spPr/>
      <dgm:t>
        <a:bodyPr/>
        <a:lstStyle/>
        <a:p>
          <a:r>
            <a:rPr lang="en-US"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Vision Statement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A938113-822C-447B-A027-0BBECB4FB051}" type="par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7349D1D-5B27-4387-BD46-207E5BA7A90B}" type="sib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E0F82E3-C0A2-4BB9-858D-C7EDF80190EE}">
      <dgm:prSet phldrT="[Text]"/>
      <dgm:spPr/>
      <dgm:t>
        <a:bodyPr/>
        <a:lstStyle/>
        <a:p>
          <a:r>
            <a:rPr lang="en-US"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Mission Statement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D8111A3-6A30-4776-BFFC-FE391B3F1F48}" type="par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132372C-BF6F-4B04-9727-44B49CFA6A16}" type="sib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407C03D-B2C3-40E0-920A-95B02E8F4630}">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Strategic Initiatives</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7782424-E54A-4773-AE92-3A6B1C23EB65}" type="par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FB29F7A1-FA2A-4B54-890C-109A5779288D}" type="sib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AE3FBEFB-3232-4920-B10B-2D5757CDF16A}">
      <dgm:prSe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Action Items</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C00A4FF-BD5F-4F58-8379-1E352C0AD333}" type="par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0367787-AFDB-40E2-9BA2-C76CE665C370}" type="sib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3787EBF-64CA-4490-AF47-3F004287860C}">
      <dgm:prSe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Goals</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ECC434E6-DAB0-44C6-8B13-76D89F3FB04E}" type="par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D378E5CB-26F2-4CA1-82F7-28292247761D}" type="sib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DFA3160-7AB0-4F57-B422-64FABA3B4E44}" type="pres">
      <dgm:prSet presAssocID="{E5D91A87-7DEF-4728-A3E9-C204FDDD96A1}" presName="Name0" presStyleCnt="0">
        <dgm:presLayoutVars>
          <dgm:dir/>
          <dgm:animLvl val="lvl"/>
          <dgm:resizeHandles val="exact"/>
        </dgm:presLayoutVars>
      </dgm:prSet>
      <dgm:spPr/>
      <dgm:t>
        <a:bodyPr/>
        <a:lstStyle/>
        <a:p>
          <a:endParaRPr lang="en-US"/>
        </a:p>
      </dgm:t>
    </dgm:pt>
    <dgm:pt modelId="{8A7D9FE8-8356-42E0-8D59-67F4E042BFD3}" type="pres">
      <dgm:prSet presAssocID="{2DA98A13-590F-42CF-82B1-12874E7DC637}" presName="Name8" presStyleCnt="0"/>
      <dgm:spPr/>
    </dgm:pt>
    <dgm:pt modelId="{0D7BE6CC-44C2-48F7-82A7-96A37AD26787}" type="pres">
      <dgm:prSet presAssocID="{2DA98A13-590F-42CF-82B1-12874E7DC637}" presName="level" presStyleLbl="node1" presStyleIdx="0" presStyleCnt="5">
        <dgm:presLayoutVars>
          <dgm:chMax val="1"/>
          <dgm:bulletEnabled val="1"/>
        </dgm:presLayoutVars>
      </dgm:prSet>
      <dgm:spPr/>
      <dgm:t>
        <a:bodyPr/>
        <a:lstStyle/>
        <a:p>
          <a:endParaRPr lang="en-US"/>
        </a:p>
      </dgm:t>
    </dgm:pt>
    <dgm:pt modelId="{64C9BEBC-527A-4F28-BAE1-0BD4B059AE4B}" type="pres">
      <dgm:prSet presAssocID="{2DA98A13-590F-42CF-82B1-12874E7DC637}" presName="levelTx" presStyleLbl="revTx" presStyleIdx="0" presStyleCnt="0">
        <dgm:presLayoutVars>
          <dgm:chMax val="1"/>
          <dgm:bulletEnabled val="1"/>
        </dgm:presLayoutVars>
      </dgm:prSet>
      <dgm:spPr/>
      <dgm:t>
        <a:bodyPr/>
        <a:lstStyle/>
        <a:p>
          <a:endParaRPr lang="en-US"/>
        </a:p>
      </dgm:t>
    </dgm:pt>
    <dgm:pt modelId="{124E035B-0A7A-4069-8422-56BF3D517357}" type="pres">
      <dgm:prSet presAssocID="{3E0F82E3-C0A2-4BB9-858D-C7EDF80190EE}" presName="Name8" presStyleCnt="0"/>
      <dgm:spPr/>
    </dgm:pt>
    <dgm:pt modelId="{858E0DED-53EC-4925-B189-AF16A77522E4}" type="pres">
      <dgm:prSet presAssocID="{3E0F82E3-C0A2-4BB9-858D-C7EDF80190EE}" presName="level" presStyleLbl="node1" presStyleIdx="1" presStyleCnt="5">
        <dgm:presLayoutVars>
          <dgm:chMax val="1"/>
          <dgm:bulletEnabled val="1"/>
        </dgm:presLayoutVars>
      </dgm:prSet>
      <dgm:spPr/>
      <dgm:t>
        <a:bodyPr/>
        <a:lstStyle/>
        <a:p>
          <a:endParaRPr lang="en-US"/>
        </a:p>
      </dgm:t>
    </dgm:pt>
    <dgm:pt modelId="{9C246011-B6AF-4131-99D2-D69E20B63CF2}" type="pres">
      <dgm:prSet presAssocID="{3E0F82E3-C0A2-4BB9-858D-C7EDF80190EE}" presName="levelTx" presStyleLbl="revTx" presStyleIdx="0" presStyleCnt="0">
        <dgm:presLayoutVars>
          <dgm:chMax val="1"/>
          <dgm:bulletEnabled val="1"/>
        </dgm:presLayoutVars>
      </dgm:prSet>
      <dgm:spPr/>
      <dgm:t>
        <a:bodyPr/>
        <a:lstStyle/>
        <a:p>
          <a:endParaRPr lang="en-US"/>
        </a:p>
      </dgm:t>
    </dgm:pt>
    <dgm:pt modelId="{134E0368-11FD-4332-B7CB-775709ACEC80}" type="pres">
      <dgm:prSet presAssocID="{5407C03D-B2C3-40E0-920A-95B02E8F4630}" presName="Name8" presStyleCnt="0"/>
      <dgm:spPr/>
    </dgm:pt>
    <dgm:pt modelId="{ECADA047-E970-49F1-9D66-AFC5E9164870}" type="pres">
      <dgm:prSet presAssocID="{5407C03D-B2C3-40E0-920A-95B02E8F4630}" presName="level" presStyleLbl="node1" presStyleIdx="2" presStyleCnt="5">
        <dgm:presLayoutVars>
          <dgm:chMax val="1"/>
          <dgm:bulletEnabled val="1"/>
        </dgm:presLayoutVars>
      </dgm:prSet>
      <dgm:spPr/>
      <dgm:t>
        <a:bodyPr/>
        <a:lstStyle/>
        <a:p>
          <a:endParaRPr lang="en-US"/>
        </a:p>
      </dgm:t>
    </dgm:pt>
    <dgm:pt modelId="{7B7EA435-007F-4F9C-BC1E-8B5F74088CF5}" type="pres">
      <dgm:prSet presAssocID="{5407C03D-B2C3-40E0-920A-95B02E8F4630}" presName="levelTx" presStyleLbl="revTx" presStyleIdx="0" presStyleCnt="0">
        <dgm:presLayoutVars>
          <dgm:chMax val="1"/>
          <dgm:bulletEnabled val="1"/>
        </dgm:presLayoutVars>
      </dgm:prSet>
      <dgm:spPr/>
      <dgm:t>
        <a:bodyPr/>
        <a:lstStyle/>
        <a:p>
          <a:endParaRPr lang="en-US"/>
        </a:p>
      </dgm:t>
    </dgm:pt>
    <dgm:pt modelId="{5456A7E8-E42B-4B51-A46C-836A73D73A6C}" type="pres">
      <dgm:prSet presAssocID="{43787EBF-64CA-4490-AF47-3F004287860C}" presName="Name8" presStyleCnt="0"/>
      <dgm:spPr/>
    </dgm:pt>
    <dgm:pt modelId="{8A28AC79-9781-4A5A-92E0-904212F347B5}" type="pres">
      <dgm:prSet presAssocID="{43787EBF-64CA-4490-AF47-3F004287860C}" presName="level" presStyleLbl="node1" presStyleIdx="3" presStyleCnt="5">
        <dgm:presLayoutVars>
          <dgm:chMax val="1"/>
          <dgm:bulletEnabled val="1"/>
        </dgm:presLayoutVars>
      </dgm:prSet>
      <dgm:spPr/>
      <dgm:t>
        <a:bodyPr/>
        <a:lstStyle/>
        <a:p>
          <a:endParaRPr lang="en-US"/>
        </a:p>
      </dgm:t>
    </dgm:pt>
    <dgm:pt modelId="{825450B9-D71A-4AED-8112-BE63C8D3E701}" type="pres">
      <dgm:prSet presAssocID="{43787EBF-64CA-4490-AF47-3F004287860C}" presName="levelTx" presStyleLbl="revTx" presStyleIdx="0" presStyleCnt="0">
        <dgm:presLayoutVars>
          <dgm:chMax val="1"/>
          <dgm:bulletEnabled val="1"/>
        </dgm:presLayoutVars>
      </dgm:prSet>
      <dgm:spPr/>
      <dgm:t>
        <a:bodyPr/>
        <a:lstStyle/>
        <a:p>
          <a:endParaRPr lang="en-US"/>
        </a:p>
      </dgm:t>
    </dgm:pt>
    <dgm:pt modelId="{239146CC-6BC6-4E7E-A750-1A1047F18DA8}" type="pres">
      <dgm:prSet presAssocID="{AE3FBEFB-3232-4920-B10B-2D5757CDF16A}" presName="Name8" presStyleCnt="0"/>
      <dgm:spPr/>
    </dgm:pt>
    <dgm:pt modelId="{A19FBC8F-A1F1-4860-8904-4A520B1346FB}" type="pres">
      <dgm:prSet presAssocID="{AE3FBEFB-3232-4920-B10B-2D5757CDF16A}" presName="level" presStyleLbl="node1" presStyleIdx="4" presStyleCnt="5">
        <dgm:presLayoutVars>
          <dgm:chMax val="1"/>
          <dgm:bulletEnabled val="1"/>
        </dgm:presLayoutVars>
      </dgm:prSet>
      <dgm:spPr/>
      <dgm:t>
        <a:bodyPr/>
        <a:lstStyle/>
        <a:p>
          <a:endParaRPr lang="en-US"/>
        </a:p>
      </dgm:t>
    </dgm:pt>
    <dgm:pt modelId="{53DA2A8B-2ACC-4BF4-B915-01A0966ED7B3}" type="pres">
      <dgm:prSet presAssocID="{AE3FBEFB-3232-4920-B10B-2D5757CDF16A}" presName="levelTx" presStyleLbl="revTx" presStyleIdx="0" presStyleCnt="0">
        <dgm:presLayoutVars>
          <dgm:chMax val="1"/>
          <dgm:bulletEnabled val="1"/>
        </dgm:presLayoutVars>
      </dgm:prSet>
      <dgm:spPr/>
      <dgm:t>
        <a:bodyPr/>
        <a:lstStyle/>
        <a:p>
          <a:endParaRPr lang="en-US"/>
        </a:p>
      </dgm:t>
    </dgm:pt>
  </dgm:ptLst>
  <dgm:cxnLst>
    <dgm:cxn modelId="{BA6844AC-B576-4494-8ACE-0A18CA7D10E9}" type="presOf" srcId="{5407C03D-B2C3-40E0-920A-95B02E8F4630}" destId="{ECADA047-E970-49F1-9D66-AFC5E9164870}" srcOrd="0" destOrd="0" presId="urn:microsoft.com/office/officeart/2005/8/layout/pyramid3"/>
    <dgm:cxn modelId="{B44C83E0-11F9-4A13-AC7E-AEDFCEC2A9A9}" type="presOf" srcId="{AE3FBEFB-3232-4920-B10B-2D5757CDF16A}" destId="{A19FBC8F-A1F1-4860-8904-4A520B1346FB}" srcOrd="0" destOrd="0" presId="urn:microsoft.com/office/officeart/2005/8/layout/pyramid3"/>
    <dgm:cxn modelId="{C0B199A9-6415-4658-BA06-CAEBBAB51952}" type="presOf" srcId="{2DA98A13-590F-42CF-82B1-12874E7DC637}" destId="{64C9BEBC-527A-4F28-BAE1-0BD4B059AE4B}" srcOrd="1" destOrd="0" presId="urn:microsoft.com/office/officeart/2005/8/layout/pyramid3"/>
    <dgm:cxn modelId="{FEAE94E8-4657-4E0A-9193-26A480138D03}" type="presOf" srcId="{43787EBF-64CA-4490-AF47-3F004287860C}" destId="{825450B9-D71A-4AED-8112-BE63C8D3E701}" srcOrd="1" destOrd="0" presId="urn:microsoft.com/office/officeart/2005/8/layout/pyramid3"/>
    <dgm:cxn modelId="{CE20CE6E-195B-4764-B130-E26599597963}" srcId="{E5D91A87-7DEF-4728-A3E9-C204FDDD96A1}" destId="{AE3FBEFB-3232-4920-B10B-2D5757CDF16A}" srcOrd="4" destOrd="0" parTransId="{5C00A4FF-BD5F-4F58-8379-1E352C0AD333}" sibTransId="{40367787-AFDB-40E2-9BA2-C76CE665C370}"/>
    <dgm:cxn modelId="{040C91D6-85D0-481A-BADA-B825F508DA08}" type="presOf" srcId="{43787EBF-64CA-4490-AF47-3F004287860C}" destId="{8A28AC79-9781-4A5A-92E0-904212F347B5}" srcOrd="0" destOrd="0" presId="urn:microsoft.com/office/officeart/2005/8/layout/pyramid3"/>
    <dgm:cxn modelId="{CE0523D9-1E45-4172-BD01-DB46E4C5200E}" type="presOf" srcId="{AE3FBEFB-3232-4920-B10B-2D5757CDF16A}" destId="{53DA2A8B-2ACC-4BF4-B915-01A0966ED7B3}" srcOrd="1" destOrd="0" presId="urn:microsoft.com/office/officeart/2005/8/layout/pyramid3"/>
    <dgm:cxn modelId="{0A853250-DD16-47B1-915C-4079E51870EC}" type="presOf" srcId="{2DA98A13-590F-42CF-82B1-12874E7DC637}" destId="{0D7BE6CC-44C2-48F7-82A7-96A37AD26787}" srcOrd="0" destOrd="0" presId="urn:microsoft.com/office/officeart/2005/8/layout/pyramid3"/>
    <dgm:cxn modelId="{D8EAE639-2A2C-4952-A36A-8E311EA8CDDA}" srcId="{E5D91A87-7DEF-4728-A3E9-C204FDDD96A1}" destId="{2DA98A13-590F-42CF-82B1-12874E7DC637}" srcOrd="0" destOrd="0" parTransId="{BA938113-822C-447B-A027-0BBECB4FB051}" sibTransId="{C7349D1D-5B27-4387-BD46-207E5BA7A90B}"/>
    <dgm:cxn modelId="{36E4DA82-F00B-4470-9029-3D6C75312B28}" srcId="{E5D91A87-7DEF-4728-A3E9-C204FDDD96A1}" destId="{5407C03D-B2C3-40E0-920A-95B02E8F4630}" srcOrd="2" destOrd="0" parTransId="{07782424-E54A-4773-AE92-3A6B1C23EB65}" sibTransId="{FB29F7A1-FA2A-4B54-890C-109A5779288D}"/>
    <dgm:cxn modelId="{9A92C604-8B9D-4F19-9A3C-BED3D9FC1EAE}" type="presOf" srcId="{E5D91A87-7DEF-4728-A3E9-C204FDDD96A1}" destId="{BDFA3160-7AB0-4F57-B422-64FABA3B4E44}" srcOrd="0" destOrd="0" presId="urn:microsoft.com/office/officeart/2005/8/layout/pyramid3"/>
    <dgm:cxn modelId="{BB60CC4C-E0B4-48FC-A06C-F9232EB914D4}" srcId="{E5D91A87-7DEF-4728-A3E9-C204FDDD96A1}" destId="{43787EBF-64CA-4490-AF47-3F004287860C}" srcOrd="3" destOrd="0" parTransId="{ECC434E6-DAB0-44C6-8B13-76D89F3FB04E}" sibTransId="{D378E5CB-26F2-4CA1-82F7-28292247761D}"/>
    <dgm:cxn modelId="{8BB24FA7-0A5B-41DB-BE79-7C52FC8A7175}" srcId="{E5D91A87-7DEF-4728-A3E9-C204FDDD96A1}" destId="{3E0F82E3-C0A2-4BB9-858D-C7EDF80190EE}" srcOrd="1" destOrd="0" parTransId="{CD8111A3-6A30-4776-BFFC-FE391B3F1F48}" sibTransId="{2132372C-BF6F-4B04-9727-44B49CFA6A16}"/>
    <dgm:cxn modelId="{DD0E0BEA-91DF-4602-B4D8-1E62B3B3E47C}" type="presOf" srcId="{5407C03D-B2C3-40E0-920A-95B02E8F4630}" destId="{7B7EA435-007F-4F9C-BC1E-8B5F74088CF5}" srcOrd="1" destOrd="0" presId="urn:microsoft.com/office/officeart/2005/8/layout/pyramid3"/>
    <dgm:cxn modelId="{5D24671D-031C-4F6C-8442-518BDE91E9AE}" type="presOf" srcId="{3E0F82E3-C0A2-4BB9-858D-C7EDF80190EE}" destId="{858E0DED-53EC-4925-B189-AF16A77522E4}" srcOrd="0" destOrd="0" presId="urn:microsoft.com/office/officeart/2005/8/layout/pyramid3"/>
    <dgm:cxn modelId="{481B2952-7243-4592-8110-85F220E244CE}" type="presOf" srcId="{3E0F82E3-C0A2-4BB9-858D-C7EDF80190EE}" destId="{9C246011-B6AF-4131-99D2-D69E20B63CF2}" srcOrd="1" destOrd="0" presId="urn:microsoft.com/office/officeart/2005/8/layout/pyramid3"/>
    <dgm:cxn modelId="{22B1EF53-B18D-4690-9096-2117CCFBBAD2}" type="presParOf" srcId="{BDFA3160-7AB0-4F57-B422-64FABA3B4E44}" destId="{8A7D9FE8-8356-42E0-8D59-67F4E042BFD3}" srcOrd="0" destOrd="0" presId="urn:microsoft.com/office/officeart/2005/8/layout/pyramid3"/>
    <dgm:cxn modelId="{8E6A8E3E-31E7-47BA-9D79-A123A119286C}" type="presParOf" srcId="{8A7D9FE8-8356-42E0-8D59-67F4E042BFD3}" destId="{0D7BE6CC-44C2-48F7-82A7-96A37AD26787}" srcOrd="0" destOrd="0" presId="urn:microsoft.com/office/officeart/2005/8/layout/pyramid3"/>
    <dgm:cxn modelId="{15053F10-51A8-4215-B9BB-4A77FD2D3B77}" type="presParOf" srcId="{8A7D9FE8-8356-42E0-8D59-67F4E042BFD3}" destId="{64C9BEBC-527A-4F28-BAE1-0BD4B059AE4B}" srcOrd="1" destOrd="0" presId="urn:microsoft.com/office/officeart/2005/8/layout/pyramid3"/>
    <dgm:cxn modelId="{B2E4EB74-F4EF-474F-B786-904E68EC4031}" type="presParOf" srcId="{BDFA3160-7AB0-4F57-B422-64FABA3B4E44}" destId="{124E035B-0A7A-4069-8422-56BF3D517357}" srcOrd="1" destOrd="0" presId="urn:microsoft.com/office/officeart/2005/8/layout/pyramid3"/>
    <dgm:cxn modelId="{83A67E2A-9CDC-4EDB-BB15-B2431970F43E}" type="presParOf" srcId="{124E035B-0A7A-4069-8422-56BF3D517357}" destId="{858E0DED-53EC-4925-B189-AF16A77522E4}" srcOrd="0" destOrd="0" presId="urn:microsoft.com/office/officeart/2005/8/layout/pyramid3"/>
    <dgm:cxn modelId="{50DC5101-0802-4886-ACE1-7E9931392948}" type="presParOf" srcId="{124E035B-0A7A-4069-8422-56BF3D517357}" destId="{9C246011-B6AF-4131-99D2-D69E20B63CF2}" srcOrd="1" destOrd="0" presId="urn:microsoft.com/office/officeart/2005/8/layout/pyramid3"/>
    <dgm:cxn modelId="{E3D7237A-768B-4C4D-ACCB-3A3F5229A191}" type="presParOf" srcId="{BDFA3160-7AB0-4F57-B422-64FABA3B4E44}" destId="{134E0368-11FD-4332-B7CB-775709ACEC80}" srcOrd="2" destOrd="0" presId="urn:microsoft.com/office/officeart/2005/8/layout/pyramid3"/>
    <dgm:cxn modelId="{EF031486-70E2-43A3-8288-0AC71BBCC386}" type="presParOf" srcId="{134E0368-11FD-4332-B7CB-775709ACEC80}" destId="{ECADA047-E970-49F1-9D66-AFC5E9164870}" srcOrd="0" destOrd="0" presId="urn:microsoft.com/office/officeart/2005/8/layout/pyramid3"/>
    <dgm:cxn modelId="{56C48A8A-859A-45EC-8606-E905C6C053AC}" type="presParOf" srcId="{134E0368-11FD-4332-B7CB-775709ACEC80}" destId="{7B7EA435-007F-4F9C-BC1E-8B5F74088CF5}" srcOrd="1" destOrd="0" presId="urn:microsoft.com/office/officeart/2005/8/layout/pyramid3"/>
    <dgm:cxn modelId="{282FC9CD-34D1-4E00-9DEC-93CA40CDE7A1}" type="presParOf" srcId="{BDFA3160-7AB0-4F57-B422-64FABA3B4E44}" destId="{5456A7E8-E42B-4B51-A46C-836A73D73A6C}" srcOrd="3" destOrd="0" presId="urn:microsoft.com/office/officeart/2005/8/layout/pyramid3"/>
    <dgm:cxn modelId="{B151503B-C7C4-4C13-A932-9E4A64231FD2}" type="presParOf" srcId="{5456A7E8-E42B-4B51-A46C-836A73D73A6C}" destId="{8A28AC79-9781-4A5A-92E0-904212F347B5}" srcOrd="0" destOrd="0" presId="urn:microsoft.com/office/officeart/2005/8/layout/pyramid3"/>
    <dgm:cxn modelId="{43517FCB-1F75-49A8-B68C-828B5C98CEF0}" type="presParOf" srcId="{5456A7E8-E42B-4B51-A46C-836A73D73A6C}" destId="{825450B9-D71A-4AED-8112-BE63C8D3E701}" srcOrd="1" destOrd="0" presId="urn:microsoft.com/office/officeart/2005/8/layout/pyramid3"/>
    <dgm:cxn modelId="{067A0D43-2C99-41ED-9571-34FA582D1DBF}" type="presParOf" srcId="{BDFA3160-7AB0-4F57-B422-64FABA3B4E44}" destId="{239146CC-6BC6-4E7E-A750-1A1047F18DA8}" srcOrd="4" destOrd="0" presId="urn:microsoft.com/office/officeart/2005/8/layout/pyramid3"/>
    <dgm:cxn modelId="{C684E566-3E53-470B-AAA9-5BEB29D2D26C}" type="presParOf" srcId="{239146CC-6BC6-4E7E-A750-1A1047F18DA8}" destId="{A19FBC8F-A1F1-4860-8904-4A520B1346FB}" srcOrd="0" destOrd="0" presId="urn:microsoft.com/office/officeart/2005/8/layout/pyramid3"/>
    <dgm:cxn modelId="{80E687BF-B1DB-4D0D-BCBF-4CDA94F2FA15}" type="presParOf" srcId="{239146CC-6BC6-4E7E-A750-1A1047F18DA8}" destId="{53DA2A8B-2ACC-4BF4-B915-01A0966ED7B3}" srcOrd="1" destOrd="0" presId="urn:microsoft.com/office/officeart/2005/8/layout/pyramid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D91A87-7DEF-4728-A3E9-C204FDDD96A1}" type="doc">
      <dgm:prSet loTypeId="urn:microsoft.com/office/officeart/2005/8/layout/pyramid3" loCatId="pyramid" qsTypeId="urn:microsoft.com/office/officeart/2005/8/quickstyle/simple5" qsCatId="simple" csTypeId="urn:microsoft.com/office/officeart/2005/8/colors/accent1_2" csCatId="accent1" phldr="1"/>
      <dgm:spPr/>
      <dgm:t>
        <a:bodyPr/>
        <a:lstStyle/>
        <a:p>
          <a:endParaRPr lang="en-US"/>
        </a:p>
      </dgm:t>
    </dgm:pt>
    <dgm:pt modelId="{2DA98A13-590F-42CF-82B1-12874E7DC637}">
      <dgm:prSet phldrT="[Text]" custT="1"/>
      <dgm:spPr/>
      <dgm:t>
        <a:bodyPr/>
        <a:lstStyle/>
        <a:p>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Strategic Initiatives</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A938113-822C-447B-A027-0BBECB4FB051}" type="par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7349D1D-5B27-4387-BD46-207E5BA7A90B}" type="sib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E0F82E3-C0A2-4BB9-858D-C7EDF80190EE}">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D8111A3-6A30-4776-BFFC-FE391B3F1F48}" type="par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132372C-BF6F-4B04-9727-44B49CFA6A16}" type="sib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AE3FBEFB-3232-4920-B10B-2D5757CDF16A}">
      <dgm:prSet/>
      <dgm:spPr/>
      <dgm:t>
        <a:bodyPr/>
        <a:lstStyle/>
        <a:p>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0367787-AFDB-40E2-9BA2-C76CE665C370}" type="sib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C00A4FF-BD5F-4F58-8379-1E352C0AD333}" type="par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3787EBF-64CA-4490-AF47-3F004287860C}">
      <dgm:prSe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D378E5CB-26F2-4CA1-82F7-28292247761D}" type="sib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ECC434E6-DAB0-44C6-8B13-76D89F3FB04E}" type="par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407C03D-B2C3-40E0-920A-95B02E8F4630}">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FB29F7A1-FA2A-4B54-890C-109A5779288D}" type="sib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7782424-E54A-4773-AE92-3A6B1C23EB65}" type="par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DFA3160-7AB0-4F57-B422-64FABA3B4E44}" type="pres">
      <dgm:prSet presAssocID="{E5D91A87-7DEF-4728-A3E9-C204FDDD96A1}" presName="Name0" presStyleCnt="0">
        <dgm:presLayoutVars>
          <dgm:dir/>
          <dgm:animLvl val="lvl"/>
          <dgm:resizeHandles val="exact"/>
        </dgm:presLayoutVars>
      </dgm:prSet>
      <dgm:spPr/>
      <dgm:t>
        <a:bodyPr/>
        <a:lstStyle/>
        <a:p>
          <a:endParaRPr lang="en-US"/>
        </a:p>
      </dgm:t>
    </dgm:pt>
    <dgm:pt modelId="{8A7D9FE8-8356-42E0-8D59-67F4E042BFD3}" type="pres">
      <dgm:prSet presAssocID="{2DA98A13-590F-42CF-82B1-12874E7DC637}" presName="Name8" presStyleCnt="0"/>
      <dgm:spPr/>
    </dgm:pt>
    <dgm:pt modelId="{0D7BE6CC-44C2-48F7-82A7-96A37AD26787}" type="pres">
      <dgm:prSet presAssocID="{2DA98A13-590F-42CF-82B1-12874E7DC637}" presName="level" presStyleLbl="node1" presStyleIdx="0" presStyleCnt="5">
        <dgm:presLayoutVars>
          <dgm:chMax val="1"/>
          <dgm:bulletEnabled val="1"/>
        </dgm:presLayoutVars>
      </dgm:prSet>
      <dgm:spPr/>
      <dgm:t>
        <a:bodyPr/>
        <a:lstStyle/>
        <a:p>
          <a:endParaRPr lang="en-US"/>
        </a:p>
      </dgm:t>
    </dgm:pt>
    <dgm:pt modelId="{64C9BEBC-527A-4F28-BAE1-0BD4B059AE4B}" type="pres">
      <dgm:prSet presAssocID="{2DA98A13-590F-42CF-82B1-12874E7DC637}" presName="levelTx" presStyleLbl="revTx" presStyleIdx="0" presStyleCnt="0">
        <dgm:presLayoutVars>
          <dgm:chMax val="1"/>
          <dgm:bulletEnabled val="1"/>
        </dgm:presLayoutVars>
      </dgm:prSet>
      <dgm:spPr/>
      <dgm:t>
        <a:bodyPr/>
        <a:lstStyle/>
        <a:p>
          <a:endParaRPr lang="en-US"/>
        </a:p>
      </dgm:t>
    </dgm:pt>
    <dgm:pt modelId="{124E035B-0A7A-4069-8422-56BF3D517357}" type="pres">
      <dgm:prSet presAssocID="{3E0F82E3-C0A2-4BB9-858D-C7EDF80190EE}" presName="Name8" presStyleCnt="0"/>
      <dgm:spPr/>
    </dgm:pt>
    <dgm:pt modelId="{858E0DED-53EC-4925-B189-AF16A77522E4}" type="pres">
      <dgm:prSet presAssocID="{3E0F82E3-C0A2-4BB9-858D-C7EDF80190EE}" presName="level" presStyleLbl="node1" presStyleIdx="1" presStyleCnt="5">
        <dgm:presLayoutVars>
          <dgm:chMax val="1"/>
          <dgm:bulletEnabled val="1"/>
        </dgm:presLayoutVars>
      </dgm:prSet>
      <dgm:spPr/>
      <dgm:t>
        <a:bodyPr/>
        <a:lstStyle/>
        <a:p>
          <a:endParaRPr lang="en-US"/>
        </a:p>
      </dgm:t>
    </dgm:pt>
    <dgm:pt modelId="{9C246011-B6AF-4131-99D2-D69E20B63CF2}" type="pres">
      <dgm:prSet presAssocID="{3E0F82E3-C0A2-4BB9-858D-C7EDF80190EE}" presName="levelTx" presStyleLbl="revTx" presStyleIdx="0" presStyleCnt="0">
        <dgm:presLayoutVars>
          <dgm:chMax val="1"/>
          <dgm:bulletEnabled val="1"/>
        </dgm:presLayoutVars>
      </dgm:prSet>
      <dgm:spPr/>
      <dgm:t>
        <a:bodyPr/>
        <a:lstStyle/>
        <a:p>
          <a:endParaRPr lang="en-US"/>
        </a:p>
      </dgm:t>
    </dgm:pt>
    <dgm:pt modelId="{134E0368-11FD-4332-B7CB-775709ACEC80}" type="pres">
      <dgm:prSet presAssocID="{5407C03D-B2C3-40E0-920A-95B02E8F4630}" presName="Name8" presStyleCnt="0"/>
      <dgm:spPr/>
    </dgm:pt>
    <dgm:pt modelId="{ECADA047-E970-49F1-9D66-AFC5E9164870}" type="pres">
      <dgm:prSet presAssocID="{5407C03D-B2C3-40E0-920A-95B02E8F4630}" presName="level" presStyleLbl="node1" presStyleIdx="2" presStyleCnt="5">
        <dgm:presLayoutVars>
          <dgm:chMax val="1"/>
          <dgm:bulletEnabled val="1"/>
        </dgm:presLayoutVars>
      </dgm:prSet>
      <dgm:spPr/>
      <dgm:t>
        <a:bodyPr/>
        <a:lstStyle/>
        <a:p>
          <a:endParaRPr lang="en-US"/>
        </a:p>
      </dgm:t>
    </dgm:pt>
    <dgm:pt modelId="{7B7EA435-007F-4F9C-BC1E-8B5F74088CF5}" type="pres">
      <dgm:prSet presAssocID="{5407C03D-B2C3-40E0-920A-95B02E8F4630}" presName="levelTx" presStyleLbl="revTx" presStyleIdx="0" presStyleCnt="0">
        <dgm:presLayoutVars>
          <dgm:chMax val="1"/>
          <dgm:bulletEnabled val="1"/>
        </dgm:presLayoutVars>
      </dgm:prSet>
      <dgm:spPr/>
      <dgm:t>
        <a:bodyPr/>
        <a:lstStyle/>
        <a:p>
          <a:endParaRPr lang="en-US"/>
        </a:p>
      </dgm:t>
    </dgm:pt>
    <dgm:pt modelId="{5456A7E8-E42B-4B51-A46C-836A73D73A6C}" type="pres">
      <dgm:prSet presAssocID="{43787EBF-64CA-4490-AF47-3F004287860C}" presName="Name8" presStyleCnt="0"/>
      <dgm:spPr/>
    </dgm:pt>
    <dgm:pt modelId="{8A28AC79-9781-4A5A-92E0-904212F347B5}" type="pres">
      <dgm:prSet presAssocID="{43787EBF-64CA-4490-AF47-3F004287860C}" presName="level" presStyleLbl="node1" presStyleIdx="3" presStyleCnt="5">
        <dgm:presLayoutVars>
          <dgm:chMax val="1"/>
          <dgm:bulletEnabled val="1"/>
        </dgm:presLayoutVars>
      </dgm:prSet>
      <dgm:spPr/>
      <dgm:t>
        <a:bodyPr/>
        <a:lstStyle/>
        <a:p>
          <a:endParaRPr lang="en-US"/>
        </a:p>
      </dgm:t>
    </dgm:pt>
    <dgm:pt modelId="{825450B9-D71A-4AED-8112-BE63C8D3E701}" type="pres">
      <dgm:prSet presAssocID="{43787EBF-64CA-4490-AF47-3F004287860C}" presName="levelTx" presStyleLbl="revTx" presStyleIdx="0" presStyleCnt="0">
        <dgm:presLayoutVars>
          <dgm:chMax val="1"/>
          <dgm:bulletEnabled val="1"/>
        </dgm:presLayoutVars>
      </dgm:prSet>
      <dgm:spPr/>
      <dgm:t>
        <a:bodyPr/>
        <a:lstStyle/>
        <a:p>
          <a:endParaRPr lang="en-US"/>
        </a:p>
      </dgm:t>
    </dgm:pt>
    <dgm:pt modelId="{239146CC-6BC6-4E7E-A750-1A1047F18DA8}" type="pres">
      <dgm:prSet presAssocID="{AE3FBEFB-3232-4920-B10B-2D5757CDF16A}" presName="Name8" presStyleCnt="0"/>
      <dgm:spPr/>
    </dgm:pt>
    <dgm:pt modelId="{A19FBC8F-A1F1-4860-8904-4A520B1346FB}" type="pres">
      <dgm:prSet presAssocID="{AE3FBEFB-3232-4920-B10B-2D5757CDF16A}" presName="level" presStyleLbl="node1" presStyleIdx="4" presStyleCnt="5">
        <dgm:presLayoutVars>
          <dgm:chMax val="1"/>
          <dgm:bulletEnabled val="1"/>
        </dgm:presLayoutVars>
      </dgm:prSet>
      <dgm:spPr/>
      <dgm:t>
        <a:bodyPr/>
        <a:lstStyle/>
        <a:p>
          <a:endParaRPr lang="en-US"/>
        </a:p>
      </dgm:t>
    </dgm:pt>
    <dgm:pt modelId="{53DA2A8B-2ACC-4BF4-B915-01A0966ED7B3}" type="pres">
      <dgm:prSet presAssocID="{AE3FBEFB-3232-4920-B10B-2D5757CDF16A}" presName="levelTx" presStyleLbl="revTx" presStyleIdx="0" presStyleCnt="0">
        <dgm:presLayoutVars>
          <dgm:chMax val="1"/>
          <dgm:bulletEnabled val="1"/>
        </dgm:presLayoutVars>
      </dgm:prSet>
      <dgm:spPr/>
      <dgm:t>
        <a:bodyPr/>
        <a:lstStyle/>
        <a:p>
          <a:endParaRPr lang="en-US"/>
        </a:p>
      </dgm:t>
    </dgm:pt>
  </dgm:ptLst>
  <dgm:cxnLst>
    <dgm:cxn modelId="{8475D39C-ABDB-46CC-A6AB-9955A426201F}" type="presOf" srcId="{43787EBF-64CA-4490-AF47-3F004287860C}" destId="{825450B9-D71A-4AED-8112-BE63C8D3E701}" srcOrd="1" destOrd="0" presId="urn:microsoft.com/office/officeart/2005/8/layout/pyramid3"/>
    <dgm:cxn modelId="{BBFC88DC-2AED-4193-9B92-21F4D44BCEB7}" type="presOf" srcId="{43787EBF-64CA-4490-AF47-3F004287860C}" destId="{8A28AC79-9781-4A5A-92E0-904212F347B5}" srcOrd="0" destOrd="0" presId="urn:microsoft.com/office/officeart/2005/8/layout/pyramid3"/>
    <dgm:cxn modelId="{0CF096E5-259D-4D06-BA80-DB0C39B8D174}" type="presOf" srcId="{AE3FBEFB-3232-4920-B10B-2D5757CDF16A}" destId="{53DA2A8B-2ACC-4BF4-B915-01A0966ED7B3}" srcOrd="1" destOrd="0" presId="urn:microsoft.com/office/officeart/2005/8/layout/pyramid3"/>
    <dgm:cxn modelId="{F87C77A4-2FC0-46CF-85B1-5D164EAD12E7}" type="presOf" srcId="{E5D91A87-7DEF-4728-A3E9-C204FDDD96A1}" destId="{BDFA3160-7AB0-4F57-B422-64FABA3B4E44}" srcOrd="0" destOrd="0" presId="urn:microsoft.com/office/officeart/2005/8/layout/pyramid3"/>
    <dgm:cxn modelId="{D0946287-B592-4478-A4D0-D4440B2CF42E}" type="presOf" srcId="{AE3FBEFB-3232-4920-B10B-2D5757CDF16A}" destId="{A19FBC8F-A1F1-4860-8904-4A520B1346FB}" srcOrd="0" destOrd="0" presId="urn:microsoft.com/office/officeart/2005/8/layout/pyramid3"/>
    <dgm:cxn modelId="{CE20CE6E-195B-4764-B130-E26599597963}" srcId="{E5D91A87-7DEF-4728-A3E9-C204FDDD96A1}" destId="{AE3FBEFB-3232-4920-B10B-2D5757CDF16A}" srcOrd="4" destOrd="0" parTransId="{5C00A4FF-BD5F-4F58-8379-1E352C0AD333}" sibTransId="{40367787-AFDB-40E2-9BA2-C76CE665C370}"/>
    <dgm:cxn modelId="{C08A6F23-850A-424D-8568-7C073E38BE06}" type="presOf" srcId="{5407C03D-B2C3-40E0-920A-95B02E8F4630}" destId="{ECADA047-E970-49F1-9D66-AFC5E9164870}" srcOrd="0" destOrd="0" presId="urn:microsoft.com/office/officeart/2005/8/layout/pyramid3"/>
    <dgm:cxn modelId="{5C9C1C0A-C8CE-4AE9-9957-B89AFB38C62F}" type="presOf" srcId="{2DA98A13-590F-42CF-82B1-12874E7DC637}" destId="{64C9BEBC-527A-4F28-BAE1-0BD4B059AE4B}" srcOrd="1" destOrd="0" presId="urn:microsoft.com/office/officeart/2005/8/layout/pyramid3"/>
    <dgm:cxn modelId="{D8EAE639-2A2C-4952-A36A-8E311EA8CDDA}" srcId="{E5D91A87-7DEF-4728-A3E9-C204FDDD96A1}" destId="{2DA98A13-590F-42CF-82B1-12874E7DC637}" srcOrd="0" destOrd="0" parTransId="{BA938113-822C-447B-A027-0BBECB4FB051}" sibTransId="{C7349D1D-5B27-4387-BD46-207E5BA7A90B}"/>
    <dgm:cxn modelId="{36E4DA82-F00B-4470-9029-3D6C75312B28}" srcId="{E5D91A87-7DEF-4728-A3E9-C204FDDD96A1}" destId="{5407C03D-B2C3-40E0-920A-95B02E8F4630}" srcOrd="2" destOrd="0" parTransId="{07782424-E54A-4773-AE92-3A6B1C23EB65}" sibTransId="{FB29F7A1-FA2A-4B54-890C-109A5779288D}"/>
    <dgm:cxn modelId="{BB60CC4C-E0B4-48FC-A06C-F9232EB914D4}" srcId="{E5D91A87-7DEF-4728-A3E9-C204FDDD96A1}" destId="{43787EBF-64CA-4490-AF47-3F004287860C}" srcOrd="3" destOrd="0" parTransId="{ECC434E6-DAB0-44C6-8B13-76D89F3FB04E}" sibTransId="{D378E5CB-26F2-4CA1-82F7-28292247761D}"/>
    <dgm:cxn modelId="{8BB24FA7-0A5B-41DB-BE79-7C52FC8A7175}" srcId="{E5D91A87-7DEF-4728-A3E9-C204FDDD96A1}" destId="{3E0F82E3-C0A2-4BB9-858D-C7EDF80190EE}" srcOrd="1" destOrd="0" parTransId="{CD8111A3-6A30-4776-BFFC-FE391B3F1F48}" sibTransId="{2132372C-BF6F-4B04-9727-44B49CFA6A16}"/>
    <dgm:cxn modelId="{3602960A-A7CD-4167-BE06-F567A4020174}" type="presOf" srcId="{3E0F82E3-C0A2-4BB9-858D-C7EDF80190EE}" destId="{858E0DED-53EC-4925-B189-AF16A77522E4}" srcOrd="0" destOrd="0" presId="urn:microsoft.com/office/officeart/2005/8/layout/pyramid3"/>
    <dgm:cxn modelId="{EDD7B5EF-8F74-4CE0-A721-1F88D9A3A7A5}" type="presOf" srcId="{3E0F82E3-C0A2-4BB9-858D-C7EDF80190EE}" destId="{9C246011-B6AF-4131-99D2-D69E20B63CF2}" srcOrd="1" destOrd="0" presId="urn:microsoft.com/office/officeart/2005/8/layout/pyramid3"/>
    <dgm:cxn modelId="{66FA9364-6491-4520-B008-263FB2DA4823}" type="presOf" srcId="{2DA98A13-590F-42CF-82B1-12874E7DC637}" destId="{0D7BE6CC-44C2-48F7-82A7-96A37AD26787}" srcOrd="0" destOrd="0" presId="urn:microsoft.com/office/officeart/2005/8/layout/pyramid3"/>
    <dgm:cxn modelId="{E2E5B554-7263-4577-91C4-FFB327E24C0E}" type="presOf" srcId="{5407C03D-B2C3-40E0-920A-95B02E8F4630}" destId="{7B7EA435-007F-4F9C-BC1E-8B5F74088CF5}" srcOrd="1" destOrd="0" presId="urn:microsoft.com/office/officeart/2005/8/layout/pyramid3"/>
    <dgm:cxn modelId="{550E57EF-4EAB-4B63-A868-2B1652D3DEB1}" type="presParOf" srcId="{BDFA3160-7AB0-4F57-B422-64FABA3B4E44}" destId="{8A7D9FE8-8356-42E0-8D59-67F4E042BFD3}" srcOrd="0" destOrd="0" presId="urn:microsoft.com/office/officeart/2005/8/layout/pyramid3"/>
    <dgm:cxn modelId="{5B232F03-2993-4D68-98F1-8250428BC16C}" type="presParOf" srcId="{8A7D9FE8-8356-42E0-8D59-67F4E042BFD3}" destId="{0D7BE6CC-44C2-48F7-82A7-96A37AD26787}" srcOrd="0" destOrd="0" presId="urn:microsoft.com/office/officeart/2005/8/layout/pyramid3"/>
    <dgm:cxn modelId="{79CA8D72-BCD8-4A66-974A-BD576899C1D5}" type="presParOf" srcId="{8A7D9FE8-8356-42E0-8D59-67F4E042BFD3}" destId="{64C9BEBC-527A-4F28-BAE1-0BD4B059AE4B}" srcOrd="1" destOrd="0" presId="urn:microsoft.com/office/officeart/2005/8/layout/pyramid3"/>
    <dgm:cxn modelId="{86C62173-3F74-4FF0-B2EC-67AFDDD96124}" type="presParOf" srcId="{BDFA3160-7AB0-4F57-B422-64FABA3B4E44}" destId="{124E035B-0A7A-4069-8422-56BF3D517357}" srcOrd="1" destOrd="0" presId="urn:microsoft.com/office/officeart/2005/8/layout/pyramid3"/>
    <dgm:cxn modelId="{A2A0A457-4BAF-4968-AE67-7968BEF0F68B}" type="presParOf" srcId="{124E035B-0A7A-4069-8422-56BF3D517357}" destId="{858E0DED-53EC-4925-B189-AF16A77522E4}" srcOrd="0" destOrd="0" presId="urn:microsoft.com/office/officeart/2005/8/layout/pyramid3"/>
    <dgm:cxn modelId="{395076C1-DC11-448F-BA62-50038B821AA3}" type="presParOf" srcId="{124E035B-0A7A-4069-8422-56BF3D517357}" destId="{9C246011-B6AF-4131-99D2-D69E20B63CF2}" srcOrd="1" destOrd="0" presId="urn:microsoft.com/office/officeart/2005/8/layout/pyramid3"/>
    <dgm:cxn modelId="{415F6722-2FEB-43C0-A2B5-61D98262F873}" type="presParOf" srcId="{BDFA3160-7AB0-4F57-B422-64FABA3B4E44}" destId="{134E0368-11FD-4332-B7CB-775709ACEC80}" srcOrd="2" destOrd="0" presId="urn:microsoft.com/office/officeart/2005/8/layout/pyramid3"/>
    <dgm:cxn modelId="{31C26B41-531F-42CF-8DDA-C1DDC351ADF4}" type="presParOf" srcId="{134E0368-11FD-4332-B7CB-775709ACEC80}" destId="{ECADA047-E970-49F1-9D66-AFC5E9164870}" srcOrd="0" destOrd="0" presId="urn:microsoft.com/office/officeart/2005/8/layout/pyramid3"/>
    <dgm:cxn modelId="{F070BAF3-5EB9-4FAD-AE18-2C9E5FF61D73}" type="presParOf" srcId="{134E0368-11FD-4332-B7CB-775709ACEC80}" destId="{7B7EA435-007F-4F9C-BC1E-8B5F74088CF5}" srcOrd="1" destOrd="0" presId="urn:microsoft.com/office/officeart/2005/8/layout/pyramid3"/>
    <dgm:cxn modelId="{1BF1CDEC-4098-41FC-84F9-E949A7CAADBF}" type="presParOf" srcId="{BDFA3160-7AB0-4F57-B422-64FABA3B4E44}" destId="{5456A7E8-E42B-4B51-A46C-836A73D73A6C}" srcOrd="3" destOrd="0" presId="urn:microsoft.com/office/officeart/2005/8/layout/pyramid3"/>
    <dgm:cxn modelId="{1C0BCE6F-6556-4F92-8227-7F0122BD8B06}" type="presParOf" srcId="{5456A7E8-E42B-4B51-A46C-836A73D73A6C}" destId="{8A28AC79-9781-4A5A-92E0-904212F347B5}" srcOrd="0" destOrd="0" presId="urn:microsoft.com/office/officeart/2005/8/layout/pyramid3"/>
    <dgm:cxn modelId="{81B169C8-D7DC-4B85-BF72-9730FE4ECA6D}" type="presParOf" srcId="{5456A7E8-E42B-4B51-A46C-836A73D73A6C}" destId="{825450B9-D71A-4AED-8112-BE63C8D3E701}" srcOrd="1" destOrd="0" presId="urn:microsoft.com/office/officeart/2005/8/layout/pyramid3"/>
    <dgm:cxn modelId="{6FDDEA2D-B03F-40B7-9910-3D037C04646A}" type="presParOf" srcId="{BDFA3160-7AB0-4F57-B422-64FABA3B4E44}" destId="{239146CC-6BC6-4E7E-A750-1A1047F18DA8}" srcOrd="4" destOrd="0" presId="urn:microsoft.com/office/officeart/2005/8/layout/pyramid3"/>
    <dgm:cxn modelId="{508BB5F9-720A-49C2-9063-DCDD8CF258C0}" type="presParOf" srcId="{239146CC-6BC6-4E7E-A750-1A1047F18DA8}" destId="{A19FBC8F-A1F1-4860-8904-4A520B1346FB}" srcOrd="0" destOrd="0" presId="urn:microsoft.com/office/officeart/2005/8/layout/pyramid3"/>
    <dgm:cxn modelId="{561B3BB9-4BA2-4A53-8602-80F2304E861A}" type="presParOf" srcId="{239146CC-6BC6-4E7E-A750-1A1047F18DA8}" destId="{53DA2A8B-2ACC-4BF4-B915-01A0966ED7B3}" srcOrd="1" destOrd="0" presId="urn:microsoft.com/office/officeart/2005/8/layout/pyramid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0155E5C-94E8-4D8A-A2C1-82681E47FC6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B5D29AF-3846-45DA-AEAC-26E29A076BF0}">
      <dgm:prSet/>
      <dgm:spPr/>
      <dgm:t>
        <a:bodyPr/>
        <a:lstStyle/>
        <a:p>
          <a:pPr rtl="0"/>
          <a:r>
            <a:rPr lang="en-US" smtClean="0"/>
            <a:t>Dynamic Recruitment Initiative</a:t>
          </a:r>
          <a:endParaRPr lang="en-US"/>
        </a:p>
      </dgm:t>
    </dgm:pt>
    <dgm:pt modelId="{E449BD73-4F61-4625-950A-6DE55643CD21}" type="parTrans" cxnId="{D7D0D0FE-3BA9-4C02-B06F-86548F190EAC}">
      <dgm:prSet/>
      <dgm:spPr/>
      <dgm:t>
        <a:bodyPr/>
        <a:lstStyle/>
        <a:p>
          <a:endParaRPr lang="en-US"/>
        </a:p>
      </dgm:t>
    </dgm:pt>
    <dgm:pt modelId="{CBEBCDC1-0E62-44DE-A0C9-044E99DE3396}" type="sibTrans" cxnId="{D7D0D0FE-3BA9-4C02-B06F-86548F190EAC}">
      <dgm:prSet/>
      <dgm:spPr/>
      <dgm:t>
        <a:bodyPr/>
        <a:lstStyle/>
        <a:p>
          <a:endParaRPr lang="en-US"/>
        </a:p>
      </dgm:t>
    </dgm:pt>
    <dgm:pt modelId="{896452D3-49E6-4DAA-B0F6-2064D85C7E12}">
      <dgm:prSet/>
      <dgm:spPr/>
      <dgm:t>
        <a:bodyPr/>
        <a:lstStyle/>
        <a:p>
          <a:pPr rtl="0"/>
          <a:r>
            <a:rPr lang="en-US" smtClean="0"/>
            <a:t>Expand </a:t>
          </a:r>
          <a:r>
            <a:rPr lang="el-GR" smtClean="0"/>
            <a:t>Δ</a:t>
          </a:r>
          <a:r>
            <a:rPr lang="en-US" smtClean="0"/>
            <a:t>KE’s network and recruit more, high-quality members.</a:t>
          </a:r>
          <a:endParaRPr lang="en-US"/>
        </a:p>
      </dgm:t>
    </dgm:pt>
    <dgm:pt modelId="{A5B1702D-1E5F-456E-91A9-163B1918F8DF}" type="parTrans" cxnId="{227EAAE0-1A3A-45B9-AAD5-D41EC30AF500}">
      <dgm:prSet/>
      <dgm:spPr/>
      <dgm:t>
        <a:bodyPr/>
        <a:lstStyle/>
        <a:p>
          <a:endParaRPr lang="en-US"/>
        </a:p>
      </dgm:t>
    </dgm:pt>
    <dgm:pt modelId="{C577A790-2DBD-4932-9C65-86382FEAE7EF}" type="sibTrans" cxnId="{227EAAE0-1A3A-45B9-AAD5-D41EC30AF500}">
      <dgm:prSet/>
      <dgm:spPr/>
      <dgm:t>
        <a:bodyPr/>
        <a:lstStyle/>
        <a:p>
          <a:endParaRPr lang="en-US"/>
        </a:p>
      </dgm:t>
    </dgm:pt>
    <dgm:pt modelId="{EACD0250-275F-4A04-99DE-789D47BCE440}">
      <dgm:prSet/>
      <dgm:spPr/>
      <dgm:t>
        <a:bodyPr/>
        <a:lstStyle/>
        <a:p>
          <a:pPr rtl="0"/>
          <a:r>
            <a:rPr lang="en-US" smtClean="0"/>
            <a:t>Academic Engagement Initiative</a:t>
          </a:r>
          <a:endParaRPr lang="en-US"/>
        </a:p>
      </dgm:t>
    </dgm:pt>
    <dgm:pt modelId="{64B13896-0551-405B-BF83-EDD66F7D063A}" type="parTrans" cxnId="{6BFD26F2-619A-412C-82FD-0A189157E094}">
      <dgm:prSet/>
      <dgm:spPr/>
      <dgm:t>
        <a:bodyPr/>
        <a:lstStyle/>
        <a:p>
          <a:endParaRPr lang="en-US"/>
        </a:p>
      </dgm:t>
    </dgm:pt>
    <dgm:pt modelId="{9F06ADD1-E364-4B5B-8649-689516A00DAD}" type="sibTrans" cxnId="{6BFD26F2-619A-412C-82FD-0A189157E094}">
      <dgm:prSet/>
      <dgm:spPr/>
      <dgm:t>
        <a:bodyPr/>
        <a:lstStyle/>
        <a:p>
          <a:endParaRPr lang="en-US"/>
        </a:p>
      </dgm:t>
    </dgm:pt>
    <dgm:pt modelId="{A9E1059C-4FA8-4BA8-A032-66CFBB2AAE1B}">
      <dgm:prSet/>
      <dgm:spPr/>
      <dgm:t>
        <a:bodyPr/>
        <a:lstStyle/>
        <a:p>
          <a:pPr rtl="0"/>
          <a:r>
            <a:rPr lang="en-US" smtClean="0"/>
            <a:t>Engage the University community academically while stimulating the brotherhood intellectually.</a:t>
          </a:r>
          <a:endParaRPr lang="en-US"/>
        </a:p>
      </dgm:t>
    </dgm:pt>
    <dgm:pt modelId="{D5A2A42E-7ED9-4E76-956D-6A0377A38A07}" type="parTrans" cxnId="{157EC27C-21E9-46A3-896F-1F7602075961}">
      <dgm:prSet/>
      <dgm:spPr/>
      <dgm:t>
        <a:bodyPr/>
        <a:lstStyle/>
        <a:p>
          <a:endParaRPr lang="en-US"/>
        </a:p>
      </dgm:t>
    </dgm:pt>
    <dgm:pt modelId="{35064B7F-DE70-40BB-97C2-1A0178684C28}" type="sibTrans" cxnId="{157EC27C-21E9-46A3-896F-1F7602075961}">
      <dgm:prSet/>
      <dgm:spPr/>
      <dgm:t>
        <a:bodyPr/>
        <a:lstStyle/>
        <a:p>
          <a:endParaRPr lang="en-US"/>
        </a:p>
      </dgm:t>
    </dgm:pt>
    <dgm:pt modelId="{9CA4A24C-B627-45A5-B9A9-C9C419EC98F7}">
      <dgm:prSet/>
      <dgm:spPr/>
      <dgm:t>
        <a:bodyPr/>
        <a:lstStyle/>
        <a:p>
          <a:pPr rtl="0"/>
          <a:r>
            <a:rPr lang="en-US" smtClean="0"/>
            <a:t>Brand Awareness Initiative</a:t>
          </a:r>
          <a:endParaRPr lang="en-US"/>
        </a:p>
      </dgm:t>
    </dgm:pt>
    <dgm:pt modelId="{FF303412-1A65-4807-A2F5-D0D9701B9E96}" type="parTrans" cxnId="{E90C9B92-EAE6-40BE-A625-BB1A9977ABAA}">
      <dgm:prSet/>
      <dgm:spPr/>
      <dgm:t>
        <a:bodyPr/>
        <a:lstStyle/>
        <a:p>
          <a:endParaRPr lang="en-US"/>
        </a:p>
      </dgm:t>
    </dgm:pt>
    <dgm:pt modelId="{EA839397-820B-4F27-B4C1-54A682B59E2C}" type="sibTrans" cxnId="{E90C9B92-EAE6-40BE-A625-BB1A9977ABAA}">
      <dgm:prSet/>
      <dgm:spPr/>
      <dgm:t>
        <a:bodyPr/>
        <a:lstStyle/>
        <a:p>
          <a:endParaRPr lang="en-US"/>
        </a:p>
      </dgm:t>
    </dgm:pt>
    <dgm:pt modelId="{BC819EF3-1D83-4D14-9B95-9AC409E91CA8}">
      <dgm:prSet/>
      <dgm:spPr/>
      <dgm:t>
        <a:bodyPr/>
        <a:lstStyle/>
        <a:p>
          <a:pPr rtl="0"/>
          <a:r>
            <a:rPr lang="en-US" smtClean="0"/>
            <a:t>Increase awareness of </a:t>
          </a:r>
          <a:r>
            <a:rPr lang="el-GR" smtClean="0"/>
            <a:t>Δ</a:t>
          </a:r>
          <a:r>
            <a:rPr lang="en-US" smtClean="0"/>
            <a:t>KE’s brand on campus.</a:t>
          </a:r>
          <a:endParaRPr lang="en-US"/>
        </a:p>
      </dgm:t>
    </dgm:pt>
    <dgm:pt modelId="{CCAA1DD1-5934-4697-82C4-B74539CD5840}" type="parTrans" cxnId="{82EE8D4F-5EFD-4DC8-A0F9-5A35641D3FEC}">
      <dgm:prSet/>
      <dgm:spPr/>
      <dgm:t>
        <a:bodyPr/>
        <a:lstStyle/>
        <a:p>
          <a:endParaRPr lang="en-US"/>
        </a:p>
      </dgm:t>
    </dgm:pt>
    <dgm:pt modelId="{39E46FC1-17AA-48ED-BB16-A191A4675FE8}" type="sibTrans" cxnId="{82EE8D4F-5EFD-4DC8-A0F9-5A35641D3FEC}">
      <dgm:prSet/>
      <dgm:spPr/>
      <dgm:t>
        <a:bodyPr/>
        <a:lstStyle/>
        <a:p>
          <a:endParaRPr lang="en-US"/>
        </a:p>
      </dgm:t>
    </dgm:pt>
    <dgm:pt modelId="{7C10E10D-CA1A-4A5E-902D-CC7B4E136588}" type="pres">
      <dgm:prSet presAssocID="{F0155E5C-94E8-4D8A-A2C1-82681E47FC64}" presName="linear" presStyleCnt="0">
        <dgm:presLayoutVars>
          <dgm:animLvl val="lvl"/>
          <dgm:resizeHandles val="exact"/>
        </dgm:presLayoutVars>
      </dgm:prSet>
      <dgm:spPr/>
      <dgm:t>
        <a:bodyPr/>
        <a:lstStyle/>
        <a:p>
          <a:endParaRPr lang="en-US"/>
        </a:p>
      </dgm:t>
    </dgm:pt>
    <dgm:pt modelId="{AF2194ED-8183-4442-B9B5-D61319FBA7D9}" type="pres">
      <dgm:prSet presAssocID="{7B5D29AF-3846-45DA-AEAC-26E29A076BF0}" presName="parentText" presStyleLbl="node1" presStyleIdx="0" presStyleCnt="3">
        <dgm:presLayoutVars>
          <dgm:chMax val="0"/>
          <dgm:bulletEnabled val="1"/>
        </dgm:presLayoutVars>
      </dgm:prSet>
      <dgm:spPr/>
      <dgm:t>
        <a:bodyPr/>
        <a:lstStyle/>
        <a:p>
          <a:endParaRPr lang="en-US"/>
        </a:p>
      </dgm:t>
    </dgm:pt>
    <dgm:pt modelId="{E0B9DC82-2D89-40B0-AB5F-F34C085C8790}" type="pres">
      <dgm:prSet presAssocID="{7B5D29AF-3846-45DA-AEAC-26E29A076BF0}" presName="childText" presStyleLbl="revTx" presStyleIdx="0" presStyleCnt="3">
        <dgm:presLayoutVars>
          <dgm:bulletEnabled val="1"/>
        </dgm:presLayoutVars>
      </dgm:prSet>
      <dgm:spPr/>
      <dgm:t>
        <a:bodyPr/>
        <a:lstStyle/>
        <a:p>
          <a:endParaRPr lang="en-US"/>
        </a:p>
      </dgm:t>
    </dgm:pt>
    <dgm:pt modelId="{78ED0A8B-A281-42CD-AA5B-0E568E11B7B1}" type="pres">
      <dgm:prSet presAssocID="{EACD0250-275F-4A04-99DE-789D47BCE440}" presName="parentText" presStyleLbl="node1" presStyleIdx="1" presStyleCnt="3">
        <dgm:presLayoutVars>
          <dgm:chMax val="0"/>
          <dgm:bulletEnabled val="1"/>
        </dgm:presLayoutVars>
      </dgm:prSet>
      <dgm:spPr/>
      <dgm:t>
        <a:bodyPr/>
        <a:lstStyle/>
        <a:p>
          <a:endParaRPr lang="en-US"/>
        </a:p>
      </dgm:t>
    </dgm:pt>
    <dgm:pt modelId="{ECF48229-5C71-42F5-BBAB-C06D38FCB49D}" type="pres">
      <dgm:prSet presAssocID="{EACD0250-275F-4A04-99DE-789D47BCE440}" presName="childText" presStyleLbl="revTx" presStyleIdx="1" presStyleCnt="3">
        <dgm:presLayoutVars>
          <dgm:bulletEnabled val="1"/>
        </dgm:presLayoutVars>
      </dgm:prSet>
      <dgm:spPr/>
      <dgm:t>
        <a:bodyPr/>
        <a:lstStyle/>
        <a:p>
          <a:endParaRPr lang="en-US"/>
        </a:p>
      </dgm:t>
    </dgm:pt>
    <dgm:pt modelId="{926F8A95-A9A5-4523-985F-B40DD4321E2A}" type="pres">
      <dgm:prSet presAssocID="{9CA4A24C-B627-45A5-B9A9-C9C419EC98F7}" presName="parentText" presStyleLbl="node1" presStyleIdx="2" presStyleCnt="3">
        <dgm:presLayoutVars>
          <dgm:chMax val="0"/>
          <dgm:bulletEnabled val="1"/>
        </dgm:presLayoutVars>
      </dgm:prSet>
      <dgm:spPr/>
      <dgm:t>
        <a:bodyPr/>
        <a:lstStyle/>
        <a:p>
          <a:endParaRPr lang="en-US"/>
        </a:p>
      </dgm:t>
    </dgm:pt>
    <dgm:pt modelId="{F43876E4-2CB5-4CF5-A60B-2A590D53FA44}" type="pres">
      <dgm:prSet presAssocID="{9CA4A24C-B627-45A5-B9A9-C9C419EC98F7}" presName="childText" presStyleLbl="revTx" presStyleIdx="2" presStyleCnt="3">
        <dgm:presLayoutVars>
          <dgm:bulletEnabled val="1"/>
        </dgm:presLayoutVars>
      </dgm:prSet>
      <dgm:spPr/>
      <dgm:t>
        <a:bodyPr/>
        <a:lstStyle/>
        <a:p>
          <a:endParaRPr lang="en-US"/>
        </a:p>
      </dgm:t>
    </dgm:pt>
  </dgm:ptLst>
  <dgm:cxnLst>
    <dgm:cxn modelId="{502AA65C-CF5C-4E87-AA4C-3516BE7D32DA}" type="presOf" srcId="{F0155E5C-94E8-4D8A-A2C1-82681E47FC64}" destId="{7C10E10D-CA1A-4A5E-902D-CC7B4E136588}" srcOrd="0" destOrd="0" presId="urn:microsoft.com/office/officeart/2005/8/layout/vList2"/>
    <dgm:cxn modelId="{6BFD26F2-619A-412C-82FD-0A189157E094}" srcId="{F0155E5C-94E8-4D8A-A2C1-82681E47FC64}" destId="{EACD0250-275F-4A04-99DE-789D47BCE440}" srcOrd="1" destOrd="0" parTransId="{64B13896-0551-405B-BF83-EDD66F7D063A}" sibTransId="{9F06ADD1-E364-4B5B-8649-689516A00DAD}"/>
    <dgm:cxn modelId="{227EAAE0-1A3A-45B9-AAD5-D41EC30AF500}" srcId="{7B5D29AF-3846-45DA-AEAC-26E29A076BF0}" destId="{896452D3-49E6-4DAA-B0F6-2064D85C7E12}" srcOrd="0" destOrd="0" parTransId="{A5B1702D-1E5F-456E-91A9-163B1918F8DF}" sibTransId="{C577A790-2DBD-4932-9C65-86382FEAE7EF}"/>
    <dgm:cxn modelId="{03673A6D-73B6-438A-A344-BDBF6B47394D}" type="presOf" srcId="{BC819EF3-1D83-4D14-9B95-9AC409E91CA8}" destId="{F43876E4-2CB5-4CF5-A60B-2A590D53FA44}" srcOrd="0" destOrd="0" presId="urn:microsoft.com/office/officeart/2005/8/layout/vList2"/>
    <dgm:cxn modelId="{56C915B5-D184-4B32-83BE-A47888E984C1}" type="presOf" srcId="{9CA4A24C-B627-45A5-B9A9-C9C419EC98F7}" destId="{926F8A95-A9A5-4523-985F-B40DD4321E2A}" srcOrd="0" destOrd="0" presId="urn:microsoft.com/office/officeart/2005/8/layout/vList2"/>
    <dgm:cxn modelId="{44DE7D7D-A530-4031-BFC9-10A09E8E15AB}" type="presOf" srcId="{7B5D29AF-3846-45DA-AEAC-26E29A076BF0}" destId="{AF2194ED-8183-4442-B9B5-D61319FBA7D9}" srcOrd="0" destOrd="0" presId="urn:microsoft.com/office/officeart/2005/8/layout/vList2"/>
    <dgm:cxn modelId="{7341C045-6657-49ED-884B-E5C0024AFB0B}" type="presOf" srcId="{EACD0250-275F-4A04-99DE-789D47BCE440}" destId="{78ED0A8B-A281-42CD-AA5B-0E568E11B7B1}" srcOrd="0" destOrd="0" presId="urn:microsoft.com/office/officeart/2005/8/layout/vList2"/>
    <dgm:cxn modelId="{82EE8D4F-5EFD-4DC8-A0F9-5A35641D3FEC}" srcId="{9CA4A24C-B627-45A5-B9A9-C9C419EC98F7}" destId="{BC819EF3-1D83-4D14-9B95-9AC409E91CA8}" srcOrd="0" destOrd="0" parTransId="{CCAA1DD1-5934-4697-82C4-B74539CD5840}" sibTransId="{39E46FC1-17AA-48ED-BB16-A191A4675FE8}"/>
    <dgm:cxn modelId="{157EC27C-21E9-46A3-896F-1F7602075961}" srcId="{EACD0250-275F-4A04-99DE-789D47BCE440}" destId="{A9E1059C-4FA8-4BA8-A032-66CFBB2AAE1B}" srcOrd="0" destOrd="0" parTransId="{D5A2A42E-7ED9-4E76-956D-6A0377A38A07}" sibTransId="{35064B7F-DE70-40BB-97C2-1A0178684C28}"/>
    <dgm:cxn modelId="{E90C9B92-EAE6-40BE-A625-BB1A9977ABAA}" srcId="{F0155E5C-94E8-4D8A-A2C1-82681E47FC64}" destId="{9CA4A24C-B627-45A5-B9A9-C9C419EC98F7}" srcOrd="2" destOrd="0" parTransId="{FF303412-1A65-4807-A2F5-D0D9701B9E96}" sibTransId="{EA839397-820B-4F27-B4C1-54A682B59E2C}"/>
    <dgm:cxn modelId="{381F5139-7707-4870-A911-FB277641DE55}" type="presOf" srcId="{896452D3-49E6-4DAA-B0F6-2064D85C7E12}" destId="{E0B9DC82-2D89-40B0-AB5F-F34C085C8790}" srcOrd="0" destOrd="0" presId="urn:microsoft.com/office/officeart/2005/8/layout/vList2"/>
    <dgm:cxn modelId="{D7D0D0FE-3BA9-4C02-B06F-86548F190EAC}" srcId="{F0155E5C-94E8-4D8A-A2C1-82681E47FC64}" destId="{7B5D29AF-3846-45DA-AEAC-26E29A076BF0}" srcOrd="0" destOrd="0" parTransId="{E449BD73-4F61-4625-950A-6DE55643CD21}" sibTransId="{CBEBCDC1-0E62-44DE-A0C9-044E99DE3396}"/>
    <dgm:cxn modelId="{C7C82D78-3E8F-4AA9-B0D2-4331401F05A2}" type="presOf" srcId="{A9E1059C-4FA8-4BA8-A032-66CFBB2AAE1B}" destId="{ECF48229-5C71-42F5-BBAB-C06D38FCB49D}" srcOrd="0" destOrd="0" presId="urn:microsoft.com/office/officeart/2005/8/layout/vList2"/>
    <dgm:cxn modelId="{1EEBE726-9458-467F-91D8-59E9BE815E51}" type="presParOf" srcId="{7C10E10D-CA1A-4A5E-902D-CC7B4E136588}" destId="{AF2194ED-8183-4442-B9B5-D61319FBA7D9}" srcOrd="0" destOrd="0" presId="urn:microsoft.com/office/officeart/2005/8/layout/vList2"/>
    <dgm:cxn modelId="{6D34818F-F0D7-4DDD-BB8D-DEDF93F69782}" type="presParOf" srcId="{7C10E10D-CA1A-4A5E-902D-CC7B4E136588}" destId="{E0B9DC82-2D89-40B0-AB5F-F34C085C8790}" srcOrd="1" destOrd="0" presId="urn:microsoft.com/office/officeart/2005/8/layout/vList2"/>
    <dgm:cxn modelId="{22C1E91A-B6FC-4237-AF4A-9F92CFF671BC}" type="presParOf" srcId="{7C10E10D-CA1A-4A5E-902D-CC7B4E136588}" destId="{78ED0A8B-A281-42CD-AA5B-0E568E11B7B1}" srcOrd="2" destOrd="0" presId="urn:microsoft.com/office/officeart/2005/8/layout/vList2"/>
    <dgm:cxn modelId="{CA983F9F-1E44-48E7-BBA5-4CF4CA169E9C}" type="presParOf" srcId="{7C10E10D-CA1A-4A5E-902D-CC7B4E136588}" destId="{ECF48229-5C71-42F5-BBAB-C06D38FCB49D}" srcOrd="3" destOrd="0" presId="urn:microsoft.com/office/officeart/2005/8/layout/vList2"/>
    <dgm:cxn modelId="{B8CD78E2-32D2-4FF3-8886-3C3704813A71}" type="presParOf" srcId="{7C10E10D-CA1A-4A5E-902D-CC7B4E136588}" destId="{926F8A95-A9A5-4523-985F-B40DD4321E2A}" srcOrd="4" destOrd="0" presId="urn:microsoft.com/office/officeart/2005/8/layout/vList2"/>
    <dgm:cxn modelId="{713B1F48-3D64-45D3-9F99-11ADE47910E3}" type="presParOf" srcId="{7C10E10D-CA1A-4A5E-902D-CC7B4E136588}" destId="{F43876E4-2CB5-4CF5-A60B-2A590D53FA44}" srcOrd="5"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E8D0419-82D9-4E81-B216-B8D074436505}"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5E83454A-4A67-4410-90EC-2A78DA1D2C7E}">
      <dgm:prSet phldrT="[Text]"/>
      <dgm:spPr/>
      <dgm:t>
        <a:bodyPr/>
        <a:lstStyle/>
        <a:p>
          <a:r>
            <a:rPr lang="en-US" dirty="0" smtClean="0"/>
            <a:t>SPECIFIC</a:t>
          </a:r>
          <a:endParaRPr lang="en-US" dirty="0"/>
        </a:p>
      </dgm:t>
    </dgm:pt>
    <dgm:pt modelId="{950B475F-BA7B-4529-97F7-117FA8EB3619}" type="parTrans" cxnId="{BAF3DF93-C35A-4447-AB31-826159497E42}">
      <dgm:prSet/>
      <dgm:spPr/>
      <dgm:t>
        <a:bodyPr/>
        <a:lstStyle/>
        <a:p>
          <a:endParaRPr lang="en-US"/>
        </a:p>
      </dgm:t>
    </dgm:pt>
    <dgm:pt modelId="{B1A60E7C-B511-45A2-B7C1-1999D2C78D44}" type="sibTrans" cxnId="{BAF3DF93-C35A-4447-AB31-826159497E42}">
      <dgm:prSet/>
      <dgm:spPr/>
      <dgm:t>
        <a:bodyPr/>
        <a:lstStyle/>
        <a:p>
          <a:endParaRPr lang="en-US"/>
        </a:p>
      </dgm:t>
    </dgm:pt>
    <dgm:pt modelId="{8D1C3424-C79E-4C35-8511-510FE285B56F}">
      <dgm:prSet phldrT="[Text]"/>
      <dgm:spPr/>
      <dgm:t>
        <a:bodyPr/>
        <a:lstStyle/>
        <a:p>
          <a:r>
            <a:rPr lang="en-US" dirty="0" smtClean="0"/>
            <a:t>MEASURABLE</a:t>
          </a:r>
          <a:endParaRPr lang="en-US" dirty="0"/>
        </a:p>
      </dgm:t>
    </dgm:pt>
    <dgm:pt modelId="{11F3B531-E027-4E58-BE57-DBB19DAAD192}" type="parTrans" cxnId="{4B963AD9-B21F-4048-AE6E-4672C3A28A5B}">
      <dgm:prSet/>
      <dgm:spPr/>
      <dgm:t>
        <a:bodyPr/>
        <a:lstStyle/>
        <a:p>
          <a:endParaRPr lang="en-US"/>
        </a:p>
      </dgm:t>
    </dgm:pt>
    <dgm:pt modelId="{CE45051B-66FD-4880-85F8-8655FEE66D95}" type="sibTrans" cxnId="{4B963AD9-B21F-4048-AE6E-4672C3A28A5B}">
      <dgm:prSet/>
      <dgm:spPr/>
      <dgm:t>
        <a:bodyPr/>
        <a:lstStyle/>
        <a:p>
          <a:endParaRPr lang="en-US"/>
        </a:p>
      </dgm:t>
    </dgm:pt>
    <dgm:pt modelId="{7B5CF287-AF3D-47D3-8F90-E379C989C3AB}">
      <dgm:prSet phldrT="[Text]"/>
      <dgm:spPr/>
      <dgm:t>
        <a:bodyPr/>
        <a:lstStyle/>
        <a:p>
          <a:r>
            <a:rPr lang="en-US" dirty="0" smtClean="0"/>
            <a:t>ATTAINABLE</a:t>
          </a:r>
          <a:endParaRPr lang="en-US" dirty="0"/>
        </a:p>
      </dgm:t>
    </dgm:pt>
    <dgm:pt modelId="{7FB624AF-A578-40D8-8748-779C781EFD50}" type="parTrans" cxnId="{717B403D-9C05-41D0-8649-D88C29416588}">
      <dgm:prSet/>
      <dgm:spPr/>
      <dgm:t>
        <a:bodyPr/>
        <a:lstStyle/>
        <a:p>
          <a:endParaRPr lang="en-US"/>
        </a:p>
      </dgm:t>
    </dgm:pt>
    <dgm:pt modelId="{B4F95773-E649-4139-B44A-EB0AC6B14860}" type="sibTrans" cxnId="{717B403D-9C05-41D0-8649-D88C29416588}">
      <dgm:prSet/>
      <dgm:spPr/>
      <dgm:t>
        <a:bodyPr/>
        <a:lstStyle/>
        <a:p>
          <a:endParaRPr lang="en-US"/>
        </a:p>
      </dgm:t>
    </dgm:pt>
    <dgm:pt modelId="{9A226CCB-87D5-435C-A064-7947603B7FE6}">
      <dgm:prSet phldrT="[Text]"/>
      <dgm:spPr/>
      <dgm:t>
        <a:bodyPr/>
        <a:lstStyle/>
        <a:p>
          <a:r>
            <a:rPr lang="en-US" dirty="0" smtClean="0"/>
            <a:t>RELEVANT</a:t>
          </a:r>
          <a:endParaRPr lang="en-US" dirty="0"/>
        </a:p>
      </dgm:t>
    </dgm:pt>
    <dgm:pt modelId="{31B360DF-FE2E-4A3D-A8D7-DB4BB0C3461A}" type="parTrans" cxnId="{C897F3CA-51EC-4193-9B69-38E91F2BF54C}">
      <dgm:prSet/>
      <dgm:spPr/>
      <dgm:t>
        <a:bodyPr/>
        <a:lstStyle/>
        <a:p>
          <a:endParaRPr lang="en-US"/>
        </a:p>
      </dgm:t>
    </dgm:pt>
    <dgm:pt modelId="{B923BEE5-AE41-42B2-B632-528D467FF938}" type="sibTrans" cxnId="{C897F3CA-51EC-4193-9B69-38E91F2BF54C}">
      <dgm:prSet/>
      <dgm:spPr/>
      <dgm:t>
        <a:bodyPr/>
        <a:lstStyle/>
        <a:p>
          <a:endParaRPr lang="en-US"/>
        </a:p>
      </dgm:t>
    </dgm:pt>
    <dgm:pt modelId="{26949C56-5145-43B3-9E06-C1B4021A7E30}">
      <dgm:prSet phldrT="[Text]"/>
      <dgm:spPr/>
      <dgm:t>
        <a:bodyPr/>
        <a:lstStyle/>
        <a:p>
          <a:r>
            <a:rPr lang="en-US" dirty="0" smtClean="0"/>
            <a:t>TIME-BOUND</a:t>
          </a:r>
          <a:endParaRPr lang="en-US" dirty="0"/>
        </a:p>
      </dgm:t>
    </dgm:pt>
    <dgm:pt modelId="{E245B9BA-09BE-49B4-84D7-C6D6C3D36551}" type="parTrans" cxnId="{20CABD2A-A16B-494E-8A01-09B15A61B340}">
      <dgm:prSet/>
      <dgm:spPr/>
      <dgm:t>
        <a:bodyPr/>
        <a:lstStyle/>
        <a:p>
          <a:endParaRPr lang="en-US"/>
        </a:p>
      </dgm:t>
    </dgm:pt>
    <dgm:pt modelId="{05791EAA-C518-4030-B019-E8D9854EDB28}" type="sibTrans" cxnId="{20CABD2A-A16B-494E-8A01-09B15A61B340}">
      <dgm:prSet/>
      <dgm:spPr/>
      <dgm:t>
        <a:bodyPr/>
        <a:lstStyle/>
        <a:p>
          <a:endParaRPr lang="en-US"/>
        </a:p>
      </dgm:t>
    </dgm:pt>
    <dgm:pt modelId="{15FBBC2C-5FE9-497E-8786-B2FDB7637CE0}">
      <dgm:prSet phldrT="[Text]"/>
      <dgm:spPr/>
      <dgm:t>
        <a:bodyPr anchor="ctr"/>
        <a:lstStyle/>
        <a:p>
          <a:pPr marL="228600" indent="0"/>
          <a:r>
            <a:rPr lang="en-US" dirty="0" smtClean="0"/>
            <a:t>Must be actionable;</a:t>
          </a:r>
          <a:endParaRPr lang="en-US" dirty="0"/>
        </a:p>
      </dgm:t>
    </dgm:pt>
    <dgm:pt modelId="{594D331A-5567-417C-AE1F-B1B97AD15BA4}" type="parTrans" cxnId="{649B60D1-9DDE-42AA-BF21-5827B218ECD0}">
      <dgm:prSet/>
      <dgm:spPr/>
      <dgm:t>
        <a:bodyPr/>
        <a:lstStyle/>
        <a:p>
          <a:endParaRPr lang="en-US"/>
        </a:p>
      </dgm:t>
    </dgm:pt>
    <dgm:pt modelId="{7E0A68C2-F2E7-4071-B35B-65331AC10F37}" type="sibTrans" cxnId="{649B60D1-9DDE-42AA-BF21-5827B218ECD0}">
      <dgm:prSet/>
      <dgm:spPr/>
      <dgm:t>
        <a:bodyPr/>
        <a:lstStyle/>
        <a:p>
          <a:endParaRPr lang="en-US"/>
        </a:p>
      </dgm:t>
    </dgm:pt>
    <dgm:pt modelId="{FF54782F-E52B-462E-B8E2-5B0F19045356}">
      <dgm:prSet phldrT="[Text]"/>
      <dgm:spPr/>
      <dgm:t>
        <a:bodyPr anchor="ctr"/>
        <a:lstStyle/>
        <a:p>
          <a:pPr marL="228600" indent="0"/>
          <a:r>
            <a:rPr lang="en-US" dirty="0" smtClean="0"/>
            <a:t>Must be quantifiable, able to be  examined; </a:t>
          </a:r>
          <a:endParaRPr lang="en-US" dirty="0"/>
        </a:p>
      </dgm:t>
    </dgm:pt>
    <dgm:pt modelId="{721822AD-9A8A-423A-8E33-59438473FBAE}" type="parTrans" cxnId="{BB221954-41DF-4F8B-B857-D8AC8409F394}">
      <dgm:prSet/>
      <dgm:spPr/>
      <dgm:t>
        <a:bodyPr/>
        <a:lstStyle/>
        <a:p>
          <a:endParaRPr lang="en-US"/>
        </a:p>
      </dgm:t>
    </dgm:pt>
    <dgm:pt modelId="{6DF7E1A4-D261-46F5-9A63-5A8A7AF04EA4}" type="sibTrans" cxnId="{BB221954-41DF-4F8B-B857-D8AC8409F394}">
      <dgm:prSet/>
      <dgm:spPr/>
      <dgm:t>
        <a:bodyPr/>
        <a:lstStyle/>
        <a:p>
          <a:endParaRPr lang="en-US"/>
        </a:p>
      </dgm:t>
    </dgm:pt>
    <dgm:pt modelId="{9BBAD774-284B-406D-B182-B034CEE9C0B9}">
      <dgm:prSet phldrT="[Text]"/>
      <dgm:spPr/>
      <dgm:t>
        <a:bodyPr anchor="ctr"/>
        <a:lstStyle/>
        <a:p>
          <a:pPr marL="228600" indent="0"/>
          <a:r>
            <a:rPr lang="en-US" dirty="0" smtClean="0"/>
            <a:t>Must be realistic and able to be achieved within the time frame;</a:t>
          </a:r>
          <a:endParaRPr lang="en-US" dirty="0"/>
        </a:p>
      </dgm:t>
    </dgm:pt>
    <dgm:pt modelId="{1C817772-6775-4AB4-8C7A-BBB87C238F13}" type="parTrans" cxnId="{29B1DAE7-871D-4661-ABEF-1F6E98EF91A8}">
      <dgm:prSet/>
      <dgm:spPr/>
      <dgm:t>
        <a:bodyPr/>
        <a:lstStyle/>
        <a:p>
          <a:endParaRPr lang="en-US"/>
        </a:p>
      </dgm:t>
    </dgm:pt>
    <dgm:pt modelId="{D57C85EF-B23C-4588-95C8-533DDD943B96}" type="sibTrans" cxnId="{29B1DAE7-871D-4661-ABEF-1F6E98EF91A8}">
      <dgm:prSet/>
      <dgm:spPr/>
      <dgm:t>
        <a:bodyPr/>
        <a:lstStyle/>
        <a:p>
          <a:endParaRPr lang="en-US"/>
        </a:p>
      </dgm:t>
    </dgm:pt>
    <dgm:pt modelId="{22AF2DCC-9FB8-4F95-B707-CE48EB765224}">
      <dgm:prSet phldrT="[Text]"/>
      <dgm:spPr/>
      <dgm:t>
        <a:bodyPr/>
        <a:lstStyle/>
        <a:p>
          <a:pPr marL="228600" indent="0"/>
          <a:r>
            <a:rPr lang="en-US" dirty="0" smtClean="0"/>
            <a:t>Must directly/ indirectly achieve the goal or initiative of higher order, drive toward Vision;</a:t>
          </a:r>
          <a:endParaRPr lang="en-US" dirty="0"/>
        </a:p>
      </dgm:t>
    </dgm:pt>
    <dgm:pt modelId="{DF302A25-F567-4F11-A4B8-E1A244D3033D}" type="parTrans" cxnId="{7CE46076-53EB-45D5-9DC3-CE76B4215D52}">
      <dgm:prSet/>
      <dgm:spPr/>
      <dgm:t>
        <a:bodyPr/>
        <a:lstStyle/>
        <a:p>
          <a:endParaRPr lang="en-US"/>
        </a:p>
      </dgm:t>
    </dgm:pt>
    <dgm:pt modelId="{4FD2D052-7761-4CAB-BBFC-5FBBCB180B1A}" type="sibTrans" cxnId="{7CE46076-53EB-45D5-9DC3-CE76B4215D52}">
      <dgm:prSet/>
      <dgm:spPr/>
      <dgm:t>
        <a:bodyPr/>
        <a:lstStyle/>
        <a:p>
          <a:endParaRPr lang="en-US"/>
        </a:p>
      </dgm:t>
    </dgm:pt>
    <dgm:pt modelId="{A44D3A19-FBFE-40D6-8AC6-AF4C549F5418}">
      <dgm:prSet phldrT="[Text]"/>
      <dgm:spPr/>
      <dgm:t>
        <a:bodyPr/>
        <a:lstStyle/>
        <a:p>
          <a:pPr marL="228600" indent="0"/>
          <a:r>
            <a:rPr lang="en-US" dirty="0" smtClean="0"/>
            <a:t>Must have a specific deadline within the time-frame! </a:t>
          </a:r>
          <a:endParaRPr lang="en-US" dirty="0"/>
        </a:p>
      </dgm:t>
    </dgm:pt>
    <dgm:pt modelId="{8E281379-B203-4781-B6C9-93DB2E752C63}" type="parTrans" cxnId="{9BE6B134-E5E5-4D71-94E9-E114CF135827}">
      <dgm:prSet/>
      <dgm:spPr/>
      <dgm:t>
        <a:bodyPr/>
        <a:lstStyle/>
        <a:p>
          <a:endParaRPr lang="en-US"/>
        </a:p>
      </dgm:t>
    </dgm:pt>
    <dgm:pt modelId="{4D02310F-0449-4CA1-AC12-014B52866437}" type="sibTrans" cxnId="{9BE6B134-E5E5-4D71-94E9-E114CF135827}">
      <dgm:prSet/>
      <dgm:spPr/>
      <dgm:t>
        <a:bodyPr/>
        <a:lstStyle/>
        <a:p>
          <a:endParaRPr lang="en-US"/>
        </a:p>
      </dgm:t>
    </dgm:pt>
    <dgm:pt modelId="{6FE051E9-AD68-4B0C-978D-99D73B7667A2}" type="pres">
      <dgm:prSet presAssocID="{4E8D0419-82D9-4E81-B216-B8D074436505}" presName="Name0" presStyleCnt="0">
        <dgm:presLayoutVars>
          <dgm:chMax/>
          <dgm:chPref val="3"/>
          <dgm:dir/>
          <dgm:animOne val="branch"/>
          <dgm:animLvl val="lvl"/>
        </dgm:presLayoutVars>
      </dgm:prSet>
      <dgm:spPr/>
      <dgm:t>
        <a:bodyPr/>
        <a:lstStyle/>
        <a:p>
          <a:endParaRPr lang="en-US"/>
        </a:p>
      </dgm:t>
    </dgm:pt>
    <dgm:pt modelId="{AD395C72-546D-40EF-829D-949FFE860C49}" type="pres">
      <dgm:prSet presAssocID="{5E83454A-4A67-4410-90EC-2A78DA1D2C7E}" presName="composite" presStyleCnt="0"/>
      <dgm:spPr/>
    </dgm:pt>
    <dgm:pt modelId="{75871A82-471B-423D-B152-BC521A4F752B}" type="pres">
      <dgm:prSet presAssocID="{5E83454A-4A67-4410-90EC-2A78DA1D2C7E}" presName="FirstChild" presStyleLbl="revTx" presStyleIdx="0" presStyleCnt="5">
        <dgm:presLayoutVars>
          <dgm:chMax val="0"/>
          <dgm:chPref val="0"/>
          <dgm:bulletEnabled val="1"/>
        </dgm:presLayoutVars>
      </dgm:prSet>
      <dgm:spPr/>
      <dgm:t>
        <a:bodyPr/>
        <a:lstStyle/>
        <a:p>
          <a:endParaRPr lang="en-US"/>
        </a:p>
      </dgm:t>
    </dgm:pt>
    <dgm:pt modelId="{2B074F4C-0AB4-4423-8768-6DF9AC27549C}" type="pres">
      <dgm:prSet presAssocID="{5E83454A-4A67-4410-90EC-2A78DA1D2C7E}" presName="Parent" presStyleLbl="alignNode1" presStyleIdx="0" presStyleCnt="5">
        <dgm:presLayoutVars>
          <dgm:chMax val="3"/>
          <dgm:chPref val="3"/>
          <dgm:bulletEnabled val="1"/>
        </dgm:presLayoutVars>
      </dgm:prSet>
      <dgm:spPr/>
      <dgm:t>
        <a:bodyPr/>
        <a:lstStyle/>
        <a:p>
          <a:endParaRPr lang="en-US"/>
        </a:p>
      </dgm:t>
    </dgm:pt>
    <dgm:pt modelId="{39E99270-6D19-4909-B6B9-E783868D3AEC}" type="pres">
      <dgm:prSet presAssocID="{5E83454A-4A67-4410-90EC-2A78DA1D2C7E}" presName="Accent" presStyleLbl="parChTrans1D1" presStyleIdx="0" presStyleCnt="5"/>
      <dgm:spPr/>
    </dgm:pt>
    <dgm:pt modelId="{4935B2AE-1A40-41F4-A4A1-40A2E872BF63}" type="pres">
      <dgm:prSet presAssocID="{B1A60E7C-B511-45A2-B7C1-1999D2C78D44}" presName="sibTrans" presStyleCnt="0"/>
      <dgm:spPr/>
    </dgm:pt>
    <dgm:pt modelId="{41E31AD6-8928-4B18-82D3-40293BF48DC0}" type="pres">
      <dgm:prSet presAssocID="{8D1C3424-C79E-4C35-8511-510FE285B56F}" presName="composite" presStyleCnt="0"/>
      <dgm:spPr/>
    </dgm:pt>
    <dgm:pt modelId="{DCB53CE6-2B1F-46E8-A70D-A170946C130B}" type="pres">
      <dgm:prSet presAssocID="{8D1C3424-C79E-4C35-8511-510FE285B56F}" presName="FirstChild" presStyleLbl="revTx" presStyleIdx="1" presStyleCnt="5">
        <dgm:presLayoutVars>
          <dgm:chMax val="0"/>
          <dgm:chPref val="0"/>
          <dgm:bulletEnabled val="1"/>
        </dgm:presLayoutVars>
      </dgm:prSet>
      <dgm:spPr/>
      <dgm:t>
        <a:bodyPr/>
        <a:lstStyle/>
        <a:p>
          <a:endParaRPr lang="en-US"/>
        </a:p>
      </dgm:t>
    </dgm:pt>
    <dgm:pt modelId="{EDB9107C-A756-44E6-B5FE-52E02D7FADB1}" type="pres">
      <dgm:prSet presAssocID="{8D1C3424-C79E-4C35-8511-510FE285B56F}" presName="Parent" presStyleLbl="alignNode1" presStyleIdx="1" presStyleCnt="5">
        <dgm:presLayoutVars>
          <dgm:chMax val="3"/>
          <dgm:chPref val="3"/>
          <dgm:bulletEnabled val="1"/>
        </dgm:presLayoutVars>
      </dgm:prSet>
      <dgm:spPr/>
      <dgm:t>
        <a:bodyPr/>
        <a:lstStyle/>
        <a:p>
          <a:endParaRPr lang="en-US"/>
        </a:p>
      </dgm:t>
    </dgm:pt>
    <dgm:pt modelId="{F3FDB467-CDEF-430C-8870-5FC084371D80}" type="pres">
      <dgm:prSet presAssocID="{8D1C3424-C79E-4C35-8511-510FE285B56F}" presName="Accent" presStyleLbl="parChTrans1D1" presStyleIdx="1" presStyleCnt="5"/>
      <dgm:spPr/>
    </dgm:pt>
    <dgm:pt modelId="{025100B8-9DA3-4094-ADEF-5D34C7010FB3}" type="pres">
      <dgm:prSet presAssocID="{CE45051B-66FD-4880-85F8-8655FEE66D95}" presName="sibTrans" presStyleCnt="0"/>
      <dgm:spPr/>
    </dgm:pt>
    <dgm:pt modelId="{766320A2-D267-4AF5-9596-8F5E3EB1298C}" type="pres">
      <dgm:prSet presAssocID="{7B5CF287-AF3D-47D3-8F90-E379C989C3AB}" presName="composite" presStyleCnt="0"/>
      <dgm:spPr/>
    </dgm:pt>
    <dgm:pt modelId="{8F83BEEA-7946-4293-A240-30FEFD3C384E}" type="pres">
      <dgm:prSet presAssocID="{7B5CF287-AF3D-47D3-8F90-E379C989C3AB}" presName="FirstChild" presStyleLbl="revTx" presStyleIdx="2" presStyleCnt="5">
        <dgm:presLayoutVars>
          <dgm:chMax val="0"/>
          <dgm:chPref val="0"/>
          <dgm:bulletEnabled val="1"/>
        </dgm:presLayoutVars>
      </dgm:prSet>
      <dgm:spPr/>
      <dgm:t>
        <a:bodyPr/>
        <a:lstStyle/>
        <a:p>
          <a:endParaRPr lang="en-US"/>
        </a:p>
      </dgm:t>
    </dgm:pt>
    <dgm:pt modelId="{7C54435D-5D4E-4F75-AB99-21984F2F1F01}" type="pres">
      <dgm:prSet presAssocID="{7B5CF287-AF3D-47D3-8F90-E379C989C3AB}" presName="Parent" presStyleLbl="alignNode1" presStyleIdx="2" presStyleCnt="5">
        <dgm:presLayoutVars>
          <dgm:chMax val="3"/>
          <dgm:chPref val="3"/>
          <dgm:bulletEnabled val="1"/>
        </dgm:presLayoutVars>
      </dgm:prSet>
      <dgm:spPr/>
      <dgm:t>
        <a:bodyPr/>
        <a:lstStyle/>
        <a:p>
          <a:endParaRPr lang="en-US"/>
        </a:p>
      </dgm:t>
    </dgm:pt>
    <dgm:pt modelId="{28EC09F1-7AC2-4F10-A3B4-B7A4E15DC0E7}" type="pres">
      <dgm:prSet presAssocID="{7B5CF287-AF3D-47D3-8F90-E379C989C3AB}" presName="Accent" presStyleLbl="parChTrans1D1" presStyleIdx="2" presStyleCnt="5"/>
      <dgm:spPr/>
    </dgm:pt>
    <dgm:pt modelId="{0E5C1871-B20A-428E-82EB-3A53F9BF4194}" type="pres">
      <dgm:prSet presAssocID="{B4F95773-E649-4139-B44A-EB0AC6B14860}" presName="sibTrans" presStyleCnt="0"/>
      <dgm:spPr/>
    </dgm:pt>
    <dgm:pt modelId="{697DAD00-D0D7-4C52-882A-4E04B2ABD194}" type="pres">
      <dgm:prSet presAssocID="{9A226CCB-87D5-435C-A064-7947603B7FE6}" presName="composite" presStyleCnt="0"/>
      <dgm:spPr/>
    </dgm:pt>
    <dgm:pt modelId="{D547DAAB-4979-49A7-BC96-A241F7BBB118}" type="pres">
      <dgm:prSet presAssocID="{9A226CCB-87D5-435C-A064-7947603B7FE6}" presName="FirstChild" presStyleLbl="revTx" presStyleIdx="3" presStyleCnt="5">
        <dgm:presLayoutVars>
          <dgm:chMax val="0"/>
          <dgm:chPref val="0"/>
          <dgm:bulletEnabled val="1"/>
        </dgm:presLayoutVars>
      </dgm:prSet>
      <dgm:spPr/>
      <dgm:t>
        <a:bodyPr/>
        <a:lstStyle/>
        <a:p>
          <a:endParaRPr lang="en-US"/>
        </a:p>
      </dgm:t>
    </dgm:pt>
    <dgm:pt modelId="{4E6EBDD2-46FA-4E02-8F09-2EFC78CAA6B1}" type="pres">
      <dgm:prSet presAssocID="{9A226CCB-87D5-435C-A064-7947603B7FE6}" presName="Parent" presStyleLbl="alignNode1" presStyleIdx="3" presStyleCnt="5">
        <dgm:presLayoutVars>
          <dgm:chMax val="3"/>
          <dgm:chPref val="3"/>
          <dgm:bulletEnabled val="1"/>
        </dgm:presLayoutVars>
      </dgm:prSet>
      <dgm:spPr/>
      <dgm:t>
        <a:bodyPr/>
        <a:lstStyle/>
        <a:p>
          <a:endParaRPr lang="en-US"/>
        </a:p>
      </dgm:t>
    </dgm:pt>
    <dgm:pt modelId="{F8A2A206-C3AA-4274-92B3-8853860860F5}" type="pres">
      <dgm:prSet presAssocID="{9A226CCB-87D5-435C-A064-7947603B7FE6}" presName="Accent" presStyleLbl="parChTrans1D1" presStyleIdx="3" presStyleCnt="5"/>
      <dgm:spPr/>
    </dgm:pt>
    <dgm:pt modelId="{D97445C8-85A1-465A-BA26-05F2FCFCDDF1}" type="pres">
      <dgm:prSet presAssocID="{B923BEE5-AE41-42B2-B632-528D467FF938}" presName="sibTrans" presStyleCnt="0"/>
      <dgm:spPr/>
    </dgm:pt>
    <dgm:pt modelId="{CD41627A-291D-4721-8217-CB724710C4C5}" type="pres">
      <dgm:prSet presAssocID="{26949C56-5145-43B3-9E06-C1B4021A7E30}" presName="composite" presStyleCnt="0"/>
      <dgm:spPr/>
    </dgm:pt>
    <dgm:pt modelId="{DDC6500C-0C85-4D01-96BD-FF91EC7A5EFB}" type="pres">
      <dgm:prSet presAssocID="{26949C56-5145-43B3-9E06-C1B4021A7E30}" presName="FirstChild" presStyleLbl="revTx" presStyleIdx="4" presStyleCnt="5">
        <dgm:presLayoutVars>
          <dgm:chMax val="0"/>
          <dgm:chPref val="0"/>
          <dgm:bulletEnabled val="1"/>
        </dgm:presLayoutVars>
      </dgm:prSet>
      <dgm:spPr/>
      <dgm:t>
        <a:bodyPr/>
        <a:lstStyle/>
        <a:p>
          <a:endParaRPr lang="en-US"/>
        </a:p>
      </dgm:t>
    </dgm:pt>
    <dgm:pt modelId="{401F0CAC-6583-4159-A815-4DFE4EF5246D}" type="pres">
      <dgm:prSet presAssocID="{26949C56-5145-43B3-9E06-C1B4021A7E30}" presName="Parent" presStyleLbl="alignNode1" presStyleIdx="4" presStyleCnt="5">
        <dgm:presLayoutVars>
          <dgm:chMax val="3"/>
          <dgm:chPref val="3"/>
          <dgm:bulletEnabled val="1"/>
        </dgm:presLayoutVars>
      </dgm:prSet>
      <dgm:spPr/>
      <dgm:t>
        <a:bodyPr/>
        <a:lstStyle/>
        <a:p>
          <a:endParaRPr lang="en-US"/>
        </a:p>
      </dgm:t>
    </dgm:pt>
    <dgm:pt modelId="{61BF50D7-3290-4C25-8D5A-A5CD6E8BA1A5}" type="pres">
      <dgm:prSet presAssocID="{26949C56-5145-43B3-9E06-C1B4021A7E30}" presName="Accent" presStyleLbl="parChTrans1D1" presStyleIdx="4" presStyleCnt="5"/>
      <dgm:spPr/>
    </dgm:pt>
  </dgm:ptLst>
  <dgm:cxnLst>
    <dgm:cxn modelId="{2FFC0119-C545-4D15-B21C-A982955FAD67}" type="presOf" srcId="{4E8D0419-82D9-4E81-B216-B8D074436505}" destId="{6FE051E9-AD68-4B0C-978D-99D73B7667A2}" srcOrd="0" destOrd="0" presId="urn:microsoft.com/office/officeart/2011/layout/TabList"/>
    <dgm:cxn modelId="{29B1DAE7-871D-4661-ABEF-1F6E98EF91A8}" srcId="{7B5CF287-AF3D-47D3-8F90-E379C989C3AB}" destId="{9BBAD774-284B-406D-B182-B034CEE9C0B9}" srcOrd="0" destOrd="0" parTransId="{1C817772-6775-4AB4-8C7A-BBB87C238F13}" sibTransId="{D57C85EF-B23C-4588-95C8-533DDD943B96}"/>
    <dgm:cxn modelId="{9BE6B134-E5E5-4D71-94E9-E114CF135827}" srcId="{26949C56-5145-43B3-9E06-C1B4021A7E30}" destId="{A44D3A19-FBFE-40D6-8AC6-AF4C549F5418}" srcOrd="0" destOrd="0" parTransId="{8E281379-B203-4781-B6C9-93DB2E752C63}" sibTransId="{4D02310F-0449-4CA1-AC12-014B52866437}"/>
    <dgm:cxn modelId="{C897F3CA-51EC-4193-9B69-38E91F2BF54C}" srcId="{4E8D0419-82D9-4E81-B216-B8D074436505}" destId="{9A226CCB-87D5-435C-A064-7947603B7FE6}" srcOrd="3" destOrd="0" parTransId="{31B360DF-FE2E-4A3D-A8D7-DB4BB0C3461A}" sibTransId="{B923BEE5-AE41-42B2-B632-528D467FF938}"/>
    <dgm:cxn modelId="{520520A7-ECCA-40E7-AE5A-6CAFA4716B04}" type="presOf" srcId="{26949C56-5145-43B3-9E06-C1B4021A7E30}" destId="{401F0CAC-6583-4159-A815-4DFE4EF5246D}" srcOrd="0" destOrd="0" presId="urn:microsoft.com/office/officeart/2011/layout/TabList"/>
    <dgm:cxn modelId="{355CDAF7-0108-4057-BF12-5A704ADAF446}" type="presOf" srcId="{9A226CCB-87D5-435C-A064-7947603B7FE6}" destId="{4E6EBDD2-46FA-4E02-8F09-2EFC78CAA6B1}" srcOrd="0" destOrd="0" presId="urn:microsoft.com/office/officeart/2011/layout/TabList"/>
    <dgm:cxn modelId="{649B60D1-9DDE-42AA-BF21-5827B218ECD0}" srcId="{5E83454A-4A67-4410-90EC-2A78DA1D2C7E}" destId="{15FBBC2C-5FE9-497E-8786-B2FDB7637CE0}" srcOrd="0" destOrd="0" parTransId="{594D331A-5567-417C-AE1F-B1B97AD15BA4}" sibTransId="{7E0A68C2-F2E7-4071-B35B-65331AC10F37}"/>
    <dgm:cxn modelId="{20CABD2A-A16B-494E-8A01-09B15A61B340}" srcId="{4E8D0419-82D9-4E81-B216-B8D074436505}" destId="{26949C56-5145-43B3-9E06-C1B4021A7E30}" srcOrd="4" destOrd="0" parTransId="{E245B9BA-09BE-49B4-84D7-C6D6C3D36551}" sibTransId="{05791EAA-C518-4030-B019-E8D9854EDB28}"/>
    <dgm:cxn modelId="{BB221954-41DF-4F8B-B857-D8AC8409F394}" srcId="{8D1C3424-C79E-4C35-8511-510FE285B56F}" destId="{FF54782F-E52B-462E-B8E2-5B0F19045356}" srcOrd="0" destOrd="0" parTransId="{721822AD-9A8A-423A-8E33-59438473FBAE}" sibTransId="{6DF7E1A4-D261-46F5-9A63-5A8A7AF04EA4}"/>
    <dgm:cxn modelId="{185B38BD-3E46-495F-A67D-0EE76AEEBA7D}" type="presOf" srcId="{7B5CF287-AF3D-47D3-8F90-E379C989C3AB}" destId="{7C54435D-5D4E-4F75-AB99-21984F2F1F01}" srcOrd="0" destOrd="0" presId="urn:microsoft.com/office/officeart/2011/layout/TabList"/>
    <dgm:cxn modelId="{44A261AB-EC0C-44D7-AE59-10E1C7FF447C}" type="presOf" srcId="{8D1C3424-C79E-4C35-8511-510FE285B56F}" destId="{EDB9107C-A756-44E6-B5FE-52E02D7FADB1}" srcOrd="0" destOrd="0" presId="urn:microsoft.com/office/officeart/2011/layout/TabList"/>
    <dgm:cxn modelId="{89ACB26C-74D4-4B76-9562-80846ADD8AFE}" type="presOf" srcId="{FF54782F-E52B-462E-B8E2-5B0F19045356}" destId="{DCB53CE6-2B1F-46E8-A70D-A170946C130B}" srcOrd="0" destOrd="0" presId="urn:microsoft.com/office/officeart/2011/layout/TabList"/>
    <dgm:cxn modelId="{8B71ED9D-9AD2-4A1E-AB30-38C5DD1B9BFD}" type="presOf" srcId="{22AF2DCC-9FB8-4F95-B707-CE48EB765224}" destId="{D547DAAB-4979-49A7-BC96-A241F7BBB118}" srcOrd="0" destOrd="0" presId="urn:microsoft.com/office/officeart/2011/layout/TabList"/>
    <dgm:cxn modelId="{EE57E025-AF31-4111-B6CE-05ED27BA3ADF}" type="presOf" srcId="{5E83454A-4A67-4410-90EC-2A78DA1D2C7E}" destId="{2B074F4C-0AB4-4423-8768-6DF9AC27549C}" srcOrd="0" destOrd="0" presId="urn:microsoft.com/office/officeart/2011/layout/TabList"/>
    <dgm:cxn modelId="{717B403D-9C05-41D0-8649-D88C29416588}" srcId="{4E8D0419-82D9-4E81-B216-B8D074436505}" destId="{7B5CF287-AF3D-47D3-8F90-E379C989C3AB}" srcOrd="2" destOrd="0" parTransId="{7FB624AF-A578-40D8-8748-779C781EFD50}" sibTransId="{B4F95773-E649-4139-B44A-EB0AC6B14860}"/>
    <dgm:cxn modelId="{630BB5B7-2642-4D3F-BA3C-42A511666066}" type="presOf" srcId="{A44D3A19-FBFE-40D6-8AC6-AF4C549F5418}" destId="{DDC6500C-0C85-4D01-96BD-FF91EC7A5EFB}" srcOrd="0" destOrd="0" presId="urn:microsoft.com/office/officeart/2011/layout/TabList"/>
    <dgm:cxn modelId="{F2EAAA44-AB4D-4D7E-AD60-FA7A4BC4F2F9}" type="presOf" srcId="{9BBAD774-284B-406D-B182-B034CEE9C0B9}" destId="{8F83BEEA-7946-4293-A240-30FEFD3C384E}" srcOrd="0" destOrd="0" presId="urn:microsoft.com/office/officeart/2011/layout/TabList"/>
    <dgm:cxn modelId="{4B963AD9-B21F-4048-AE6E-4672C3A28A5B}" srcId="{4E8D0419-82D9-4E81-B216-B8D074436505}" destId="{8D1C3424-C79E-4C35-8511-510FE285B56F}" srcOrd="1" destOrd="0" parTransId="{11F3B531-E027-4E58-BE57-DBB19DAAD192}" sibTransId="{CE45051B-66FD-4880-85F8-8655FEE66D95}"/>
    <dgm:cxn modelId="{B7D5857D-3227-45AC-967B-989D07C80902}" type="presOf" srcId="{15FBBC2C-5FE9-497E-8786-B2FDB7637CE0}" destId="{75871A82-471B-423D-B152-BC521A4F752B}" srcOrd="0" destOrd="0" presId="urn:microsoft.com/office/officeart/2011/layout/TabList"/>
    <dgm:cxn modelId="{7CE46076-53EB-45D5-9DC3-CE76B4215D52}" srcId="{9A226CCB-87D5-435C-A064-7947603B7FE6}" destId="{22AF2DCC-9FB8-4F95-B707-CE48EB765224}" srcOrd="0" destOrd="0" parTransId="{DF302A25-F567-4F11-A4B8-E1A244D3033D}" sibTransId="{4FD2D052-7761-4CAB-BBFC-5FBBCB180B1A}"/>
    <dgm:cxn modelId="{BAF3DF93-C35A-4447-AB31-826159497E42}" srcId="{4E8D0419-82D9-4E81-B216-B8D074436505}" destId="{5E83454A-4A67-4410-90EC-2A78DA1D2C7E}" srcOrd="0" destOrd="0" parTransId="{950B475F-BA7B-4529-97F7-117FA8EB3619}" sibTransId="{B1A60E7C-B511-45A2-B7C1-1999D2C78D44}"/>
    <dgm:cxn modelId="{C109897E-7E23-45CC-A8C9-D80EAF1D6BF9}" type="presParOf" srcId="{6FE051E9-AD68-4B0C-978D-99D73B7667A2}" destId="{AD395C72-546D-40EF-829D-949FFE860C49}" srcOrd="0" destOrd="0" presId="urn:microsoft.com/office/officeart/2011/layout/TabList"/>
    <dgm:cxn modelId="{4ED56652-5FF2-484F-A893-8F5AC5E33847}" type="presParOf" srcId="{AD395C72-546D-40EF-829D-949FFE860C49}" destId="{75871A82-471B-423D-B152-BC521A4F752B}" srcOrd="0" destOrd="0" presId="urn:microsoft.com/office/officeart/2011/layout/TabList"/>
    <dgm:cxn modelId="{183B9CBF-DE28-40D2-A6F7-EFA351608863}" type="presParOf" srcId="{AD395C72-546D-40EF-829D-949FFE860C49}" destId="{2B074F4C-0AB4-4423-8768-6DF9AC27549C}" srcOrd="1" destOrd="0" presId="urn:microsoft.com/office/officeart/2011/layout/TabList"/>
    <dgm:cxn modelId="{BB5FC6EB-17C6-4F7A-8749-0695ED318CA3}" type="presParOf" srcId="{AD395C72-546D-40EF-829D-949FFE860C49}" destId="{39E99270-6D19-4909-B6B9-E783868D3AEC}" srcOrd="2" destOrd="0" presId="urn:microsoft.com/office/officeart/2011/layout/TabList"/>
    <dgm:cxn modelId="{4BD67449-DFE3-446E-96CA-2F5E24A33261}" type="presParOf" srcId="{6FE051E9-AD68-4B0C-978D-99D73B7667A2}" destId="{4935B2AE-1A40-41F4-A4A1-40A2E872BF63}" srcOrd="1" destOrd="0" presId="urn:microsoft.com/office/officeart/2011/layout/TabList"/>
    <dgm:cxn modelId="{F1981D21-748E-4EB1-AC1A-C8BA98321EC8}" type="presParOf" srcId="{6FE051E9-AD68-4B0C-978D-99D73B7667A2}" destId="{41E31AD6-8928-4B18-82D3-40293BF48DC0}" srcOrd="2" destOrd="0" presId="urn:microsoft.com/office/officeart/2011/layout/TabList"/>
    <dgm:cxn modelId="{42E5ACFD-DDB1-4481-95D0-E329F5D6D54D}" type="presParOf" srcId="{41E31AD6-8928-4B18-82D3-40293BF48DC0}" destId="{DCB53CE6-2B1F-46E8-A70D-A170946C130B}" srcOrd="0" destOrd="0" presId="urn:microsoft.com/office/officeart/2011/layout/TabList"/>
    <dgm:cxn modelId="{7FD03BDB-5436-4002-97C9-C1DCFC5068A5}" type="presParOf" srcId="{41E31AD6-8928-4B18-82D3-40293BF48DC0}" destId="{EDB9107C-A756-44E6-B5FE-52E02D7FADB1}" srcOrd="1" destOrd="0" presId="urn:microsoft.com/office/officeart/2011/layout/TabList"/>
    <dgm:cxn modelId="{6EA5CE8D-6F3A-4663-98EC-CEC64F68896E}" type="presParOf" srcId="{41E31AD6-8928-4B18-82D3-40293BF48DC0}" destId="{F3FDB467-CDEF-430C-8870-5FC084371D80}" srcOrd="2" destOrd="0" presId="urn:microsoft.com/office/officeart/2011/layout/TabList"/>
    <dgm:cxn modelId="{BF84DFD6-80EC-4DE1-869D-EE4CCA8163CD}" type="presParOf" srcId="{6FE051E9-AD68-4B0C-978D-99D73B7667A2}" destId="{025100B8-9DA3-4094-ADEF-5D34C7010FB3}" srcOrd="3" destOrd="0" presId="urn:microsoft.com/office/officeart/2011/layout/TabList"/>
    <dgm:cxn modelId="{D95B391C-0BC8-4E8B-80E4-896C8986D955}" type="presParOf" srcId="{6FE051E9-AD68-4B0C-978D-99D73B7667A2}" destId="{766320A2-D267-4AF5-9596-8F5E3EB1298C}" srcOrd="4" destOrd="0" presId="urn:microsoft.com/office/officeart/2011/layout/TabList"/>
    <dgm:cxn modelId="{42202BFF-7475-46E1-8131-445BEAD4C920}" type="presParOf" srcId="{766320A2-D267-4AF5-9596-8F5E3EB1298C}" destId="{8F83BEEA-7946-4293-A240-30FEFD3C384E}" srcOrd="0" destOrd="0" presId="urn:microsoft.com/office/officeart/2011/layout/TabList"/>
    <dgm:cxn modelId="{54BC6E44-0637-4A01-A457-7ED747A255FF}" type="presParOf" srcId="{766320A2-D267-4AF5-9596-8F5E3EB1298C}" destId="{7C54435D-5D4E-4F75-AB99-21984F2F1F01}" srcOrd="1" destOrd="0" presId="urn:microsoft.com/office/officeart/2011/layout/TabList"/>
    <dgm:cxn modelId="{20BBAA24-F32A-49BE-B6C0-3015BD579772}" type="presParOf" srcId="{766320A2-D267-4AF5-9596-8F5E3EB1298C}" destId="{28EC09F1-7AC2-4F10-A3B4-B7A4E15DC0E7}" srcOrd="2" destOrd="0" presId="urn:microsoft.com/office/officeart/2011/layout/TabList"/>
    <dgm:cxn modelId="{49019291-E206-4145-980B-64DB6CF732CF}" type="presParOf" srcId="{6FE051E9-AD68-4B0C-978D-99D73B7667A2}" destId="{0E5C1871-B20A-428E-82EB-3A53F9BF4194}" srcOrd="5" destOrd="0" presId="urn:microsoft.com/office/officeart/2011/layout/TabList"/>
    <dgm:cxn modelId="{14397211-E887-421E-99F0-2B747D609FA6}" type="presParOf" srcId="{6FE051E9-AD68-4B0C-978D-99D73B7667A2}" destId="{697DAD00-D0D7-4C52-882A-4E04B2ABD194}" srcOrd="6" destOrd="0" presId="urn:microsoft.com/office/officeart/2011/layout/TabList"/>
    <dgm:cxn modelId="{059BB35C-BB77-449C-B434-B0076D6C2953}" type="presParOf" srcId="{697DAD00-D0D7-4C52-882A-4E04B2ABD194}" destId="{D547DAAB-4979-49A7-BC96-A241F7BBB118}" srcOrd="0" destOrd="0" presId="urn:microsoft.com/office/officeart/2011/layout/TabList"/>
    <dgm:cxn modelId="{8F75B2F8-6D1C-4E6D-B879-3219F76E744A}" type="presParOf" srcId="{697DAD00-D0D7-4C52-882A-4E04B2ABD194}" destId="{4E6EBDD2-46FA-4E02-8F09-2EFC78CAA6B1}" srcOrd="1" destOrd="0" presId="urn:microsoft.com/office/officeart/2011/layout/TabList"/>
    <dgm:cxn modelId="{62B7442C-5E12-4FCA-9075-13668635198E}" type="presParOf" srcId="{697DAD00-D0D7-4C52-882A-4E04B2ABD194}" destId="{F8A2A206-C3AA-4274-92B3-8853860860F5}" srcOrd="2" destOrd="0" presId="urn:microsoft.com/office/officeart/2011/layout/TabList"/>
    <dgm:cxn modelId="{894AF943-6847-45A5-B1BF-7BC9378B51AD}" type="presParOf" srcId="{6FE051E9-AD68-4B0C-978D-99D73B7667A2}" destId="{D97445C8-85A1-465A-BA26-05F2FCFCDDF1}" srcOrd="7" destOrd="0" presId="urn:microsoft.com/office/officeart/2011/layout/TabList"/>
    <dgm:cxn modelId="{0F189355-4ECD-432B-9CA3-747DA335A06E}" type="presParOf" srcId="{6FE051E9-AD68-4B0C-978D-99D73B7667A2}" destId="{CD41627A-291D-4721-8217-CB724710C4C5}" srcOrd="8" destOrd="0" presId="urn:microsoft.com/office/officeart/2011/layout/TabList"/>
    <dgm:cxn modelId="{02AF1DF4-9C36-415B-A592-CF8AD121CAF6}" type="presParOf" srcId="{CD41627A-291D-4721-8217-CB724710C4C5}" destId="{DDC6500C-0C85-4D01-96BD-FF91EC7A5EFB}" srcOrd="0" destOrd="0" presId="urn:microsoft.com/office/officeart/2011/layout/TabList"/>
    <dgm:cxn modelId="{9B16F4FD-0B2A-432B-8C0B-EAE9D77AF59A}" type="presParOf" srcId="{CD41627A-291D-4721-8217-CB724710C4C5}" destId="{401F0CAC-6583-4159-A815-4DFE4EF5246D}" srcOrd="1" destOrd="0" presId="urn:microsoft.com/office/officeart/2011/layout/TabList"/>
    <dgm:cxn modelId="{92AC0073-FE23-4067-972F-3FBDB2C8711D}" type="presParOf" srcId="{CD41627A-291D-4721-8217-CB724710C4C5}" destId="{61BF50D7-3290-4C25-8D5A-A5CD6E8BA1A5}" srcOrd="2" destOrd="0" presId="urn:microsoft.com/office/officeart/2011/layout/Tab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5D91A87-7DEF-4728-A3E9-C204FDDD96A1}" type="doc">
      <dgm:prSet loTypeId="urn:microsoft.com/office/officeart/2005/8/layout/pyramid3" loCatId="pyramid" qsTypeId="urn:microsoft.com/office/officeart/2005/8/quickstyle/simple5" qsCatId="simple" csTypeId="urn:microsoft.com/office/officeart/2005/8/colors/accent1_2" csCatId="accent1" phldr="1"/>
      <dgm:spPr/>
      <dgm:t>
        <a:bodyPr/>
        <a:lstStyle/>
        <a:p>
          <a:endParaRPr lang="en-US"/>
        </a:p>
      </dgm:t>
    </dgm:pt>
    <dgm:pt modelId="{2DA98A13-590F-42CF-82B1-12874E7DC637}">
      <dgm:prSet phldrT="[Text]" custT="1"/>
      <dgm:spPr/>
      <dgm:t>
        <a:bodyPr/>
        <a:lstStyle/>
        <a:p>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Goals</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A938113-822C-447B-A027-0BBECB4FB051}" type="par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7349D1D-5B27-4387-BD46-207E5BA7A90B}" type="sib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E0F82E3-C0A2-4BB9-858D-C7EDF80190EE}">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D8111A3-6A30-4776-BFFC-FE391B3F1F48}" type="par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132372C-BF6F-4B04-9727-44B49CFA6A16}" type="sib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AE3FBEFB-3232-4920-B10B-2D5757CDF16A}">
      <dgm:prSet/>
      <dgm:spPr/>
      <dgm:t>
        <a:bodyPr/>
        <a:lstStyle/>
        <a:p>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0367787-AFDB-40E2-9BA2-C76CE665C370}" type="sib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C00A4FF-BD5F-4F58-8379-1E352C0AD333}" type="par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3787EBF-64CA-4490-AF47-3F004287860C}">
      <dgm:prSe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D378E5CB-26F2-4CA1-82F7-28292247761D}" type="sib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ECC434E6-DAB0-44C6-8B13-76D89F3FB04E}" type="par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407C03D-B2C3-40E0-920A-95B02E8F4630}">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FB29F7A1-FA2A-4B54-890C-109A5779288D}" type="sib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7782424-E54A-4773-AE92-3A6B1C23EB65}" type="par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DFA3160-7AB0-4F57-B422-64FABA3B4E44}" type="pres">
      <dgm:prSet presAssocID="{E5D91A87-7DEF-4728-A3E9-C204FDDD96A1}" presName="Name0" presStyleCnt="0">
        <dgm:presLayoutVars>
          <dgm:dir/>
          <dgm:animLvl val="lvl"/>
          <dgm:resizeHandles val="exact"/>
        </dgm:presLayoutVars>
      </dgm:prSet>
      <dgm:spPr/>
      <dgm:t>
        <a:bodyPr/>
        <a:lstStyle/>
        <a:p>
          <a:endParaRPr lang="en-US"/>
        </a:p>
      </dgm:t>
    </dgm:pt>
    <dgm:pt modelId="{8A7D9FE8-8356-42E0-8D59-67F4E042BFD3}" type="pres">
      <dgm:prSet presAssocID="{2DA98A13-590F-42CF-82B1-12874E7DC637}" presName="Name8" presStyleCnt="0"/>
      <dgm:spPr/>
    </dgm:pt>
    <dgm:pt modelId="{0D7BE6CC-44C2-48F7-82A7-96A37AD26787}" type="pres">
      <dgm:prSet presAssocID="{2DA98A13-590F-42CF-82B1-12874E7DC637}" presName="level" presStyleLbl="node1" presStyleIdx="0" presStyleCnt="5">
        <dgm:presLayoutVars>
          <dgm:chMax val="1"/>
          <dgm:bulletEnabled val="1"/>
        </dgm:presLayoutVars>
      </dgm:prSet>
      <dgm:spPr/>
      <dgm:t>
        <a:bodyPr/>
        <a:lstStyle/>
        <a:p>
          <a:endParaRPr lang="en-US"/>
        </a:p>
      </dgm:t>
    </dgm:pt>
    <dgm:pt modelId="{64C9BEBC-527A-4F28-BAE1-0BD4B059AE4B}" type="pres">
      <dgm:prSet presAssocID="{2DA98A13-590F-42CF-82B1-12874E7DC637}" presName="levelTx" presStyleLbl="revTx" presStyleIdx="0" presStyleCnt="0">
        <dgm:presLayoutVars>
          <dgm:chMax val="1"/>
          <dgm:bulletEnabled val="1"/>
        </dgm:presLayoutVars>
      </dgm:prSet>
      <dgm:spPr/>
      <dgm:t>
        <a:bodyPr/>
        <a:lstStyle/>
        <a:p>
          <a:endParaRPr lang="en-US"/>
        </a:p>
      </dgm:t>
    </dgm:pt>
    <dgm:pt modelId="{124E035B-0A7A-4069-8422-56BF3D517357}" type="pres">
      <dgm:prSet presAssocID="{3E0F82E3-C0A2-4BB9-858D-C7EDF80190EE}" presName="Name8" presStyleCnt="0"/>
      <dgm:spPr/>
    </dgm:pt>
    <dgm:pt modelId="{858E0DED-53EC-4925-B189-AF16A77522E4}" type="pres">
      <dgm:prSet presAssocID="{3E0F82E3-C0A2-4BB9-858D-C7EDF80190EE}" presName="level" presStyleLbl="node1" presStyleIdx="1" presStyleCnt="5">
        <dgm:presLayoutVars>
          <dgm:chMax val="1"/>
          <dgm:bulletEnabled val="1"/>
        </dgm:presLayoutVars>
      </dgm:prSet>
      <dgm:spPr/>
      <dgm:t>
        <a:bodyPr/>
        <a:lstStyle/>
        <a:p>
          <a:endParaRPr lang="en-US"/>
        </a:p>
      </dgm:t>
    </dgm:pt>
    <dgm:pt modelId="{9C246011-B6AF-4131-99D2-D69E20B63CF2}" type="pres">
      <dgm:prSet presAssocID="{3E0F82E3-C0A2-4BB9-858D-C7EDF80190EE}" presName="levelTx" presStyleLbl="revTx" presStyleIdx="0" presStyleCnt="0">
        <dgm:presLayoutVars>
          <dgm:chMax val="1"/>
          <dgm:bulletEnabled val="1"/>
        </dgm:presLayoutVars>
      </dgm:prSet>
      <dgm:spPr/>
      <dgm:t>
        <a:bodyPr/>
        <a:lstStyle/>
        <a:p>
          <a:endParaRPr lang="en-US"/>
        </a:p>
      </dgm:t>
    </dgm:pt>
    <dgm:pt modelId="{134E0368-11FD-4332-B7CB-775709ACEC80}" type="pres">
      <dgm:prSet presAssocID="{5407C03D-B2C3-40E0-920A-95B02E8F4630}" presName="Name8" presStyleCnt="0"/>
      <dgm:spPr/>
    </dgm:pt>
    <dgm:pt modelId="{ECADA047-E970-49F1-9D66-AFC5E9164870}" type="pres">
      <dgm:prSet presAssocID="{5407C03D-B2C3-40E0-920A-95B02E8F4630}" presName="level" presStyleLbl="node1" presStyleIdx="2" presStyleCnt="5">
        <dgm:presLayoutVars>
          <dgm:chMax val="1"/>
          <dgm:bulletEnabled val="1"/>
        </dgm:presLayoutVars>
      </dgm:prSet>
      <dgm:spPr/>
      <dgm:t>
        <a:bodyPr/>
        <a:lstStyle/>
        <a:p>
          <a:endParaRPr lang="en-US"/>
        </a:p>
      </dgm:t>
    </dgm:pt>
    <dgm:pt modelId="{7B7EA435-007F-4F9C-BC1E-8B5F74088CF5}" type="pres">
      <dgm:prSet presAssocID="{5407C03D-B2C3-40E0-920A-95B02E8F4630}" presName="levelTx" presStyleLbl="revTx" presStyleIdx="0" presStyleCnt="0">
        <dgm:presLayoutVars>
          <dgm:chMax val="1"/>
          <dgm:bulletEnabled val="1"/>
        </dgm:presLayoutVars>
      </dgm:prSet>
      <dgm:spPr/>
      <dgm:t>
        <a:bodyPr/>
        <a:lstStyle/>
        <a:p>
          <a:endParaRPr lang="en-US"/>
        </a:p>
      </dgm:t>
    </dgm:pt>
    <dgm:pt modelId="{5456A7E8-E42B-4B51-A46C-836A73D73A6C}" type="pres">
      <dgm:prSet presAssocID="{43787EBF-64CA-4490-AF47-3F004287860C}" presName="Name8" presStyleCnt="0"/>
      <dgm:spPr/>
    </dgm:pt>
    <dgm:pt modelId="{8A28AC79-9781-4A5A-92E0-904212F347B5}" type="pres">
      <dgm:prSet presAssocID="{43787EBF-64CA-4490-AF47-3F004287860C}" presName="level" presStyleLbl="node1" presStyleIdx="3" presStyleCnt="5">
        <dgm:presLayoutVars>
          <dgm:chMax val="1"/>
          <dgm:bulletEnabled val="1"/>
        </dgm:presLayoutVars>
      </dgm:prSet>
      <dgm:spPr/>
      <dgm:t>
        <a:bodyPr/>
        <a:lstStyle/>
        <a:p>
          <a:endParaRPr lang="en-US"/>
        </a:p>
      </dgm:t>
    </dgm:pt>
    <dgm:pt modelId="{825450B9-D71A-4AED-8112-BE63C8D3E701}" type="pres">
      <dgm:prSet presAssocID="{43787EBF-64CA-4490-AF47-3F004287860C}" presName="levelTx" presStyleLbl="revTx" presStyleIdx="0" presStyleCnt="0">
        <dgm:presLayoutVars>
          <dgm:chMax val="1"/>
          <dgm:bulletEnabled val="1"/>
        </dgm:presLayoutVars>
      </dgm:prSet>
      <dgm:spPr/>
      <dgm:t>
        <a:bodyPr/>
        <a:lstStyle/>
        <a:p>
          <a:endParaRPr lang="en-US"/>
        </a:p>
      </dgm:t>
    </dgm:pt>
    <dgm:pt modelId="{239146CC-6BC6-4E7E-A750-1A1047F18DA8}" type="pres">
      <dgm:prSet presAssocID="{AE3FBEFB-3232-4920-B10B-2D5757CDF16A}" presName="Name8" presStyleCnt="0"/>
      <dgm:spPr/>
    </dgm:pt>
    <dgm:pt modelId="{A19FBC8F-A1F1-4860-8904-4A520B1346FB}" type="pres">
      <dgm:prSet presAssocID="{AE3FBEFB-3232-4920-B10B-2D5757CDF16A}" presName="level" presStyleLbl="node1" presStyleIdx="4" presStyleCnt="5">
        <dgm:presLayoutVars>
          <dgm:chMax val="1"/>
          <dgm:bulletEnabled val="1"/>
        </dgm:presLayoutVars>
      </dgm:prSet>
      <dgm:spPr/>
      <dgm:t>
        <a:bodyPr/>
        <a:lstStyle/>
        <a:p>
          <a:endParaRPr lang="en-US"/>
        </a:p>
      </dgm:t>
    </dgm:pt>
    <dgm:pt modelId="{53DA2A8B-2ACC-4BF4-B915-01A0966ED7B3}" type="pres">
      <dgm:prSet presAssocID="{AE3FBEFB-3232-4920-B10B-2D5757CDF16A}" presName="levelTx" presStyleLbl="revTx" presStyleIdx="0" presStyleCnt="0">
        <dgm:presLayoutVars>
          <dgm:chMax val="1"/>
          <dgm:bulletEnabled val="1"/>
        </dgm:presLayoutVars>
      </dgm:prSet>
      <dgm:spPr/>
      <dgm:t>
        <a:bodyPr/>
        <a:lstStyle/>
        <a:p>
          <a:endParaRPr lang="en-US"/>
        </a:p>
      </dgm:t>
    </dgm:pt>
  </dgm:ptLst>
  <dgm:cxnLst>
    <dgm:cxn modelId="{D447145C-C174-4F2E-82F1-E99BECC779D5}" type="presOf" srcId="{E5D91A87-7DEF-4728-A3E9-C204FDDD96A1}" destId="{BDFA3160-7AB0-4F57-B422-64FABA3B4E44}" srcOrd="0" destOrd="0" presId="urn:microsoft.com/office/officeart/2005/8/layout/pyramid3"/>
    <dgm:cxn modelId="{F7BD46BD-DBF8-4765-81A1-7B9A02999EEC}" type="presOf" srcId="{2DA98A13-590F-42CF-82B1-12874E7DC637}" destId="{0D7BE6CC-44C2-48F7-82A7-96A37AD26787}" srcOrd="0" destOrd="0" presId="urn:microsoft.com/office/officeart/2005/8/layout/pyramid3"/>
    <dgm:cxn modelId="{3FADAD3B-6847-40C7-8911-511FADC8BD77}" type="presOf" srcId="{3E0F82E3-C0A2-4BB9-858D-C7EDF80190EE}" destId="{9C246011-B6AF-4131-99D2-D69E20B63CF2}" srcOrd="1" destOrd="0" presId="urn:microsoft.com/office/officeart/2005/8/layout/pyramid3"/>
    <dgm:cxn modelId="{47301136-206A-40B0-9F6D-5A3BD9798656}" type="presOf" srcId="{3E0F82E3-C0A2-4BB9-858D-C7EDF80190EE}" destId="{858E0DED-53EC-4925-B189-AF16A77522E4}" srcOrd="0" destOrd="0" presId="urn:microsoft.com/office/officeart/2005/8/layout/pyramid3"/>
    <dgm:cxn modelId="{BDED10E6-ADC5-4C26-B3FE-9381DC347E62}" type="presOf" srcId="{43787EBF-64CA-4490-AF47-3F004287860C}" destId="{825450B9-D71A-4AED-8112-BE63C8D3E701}" srcOrd="1" destOrd="0" presId="urn:microsoft.com/office/officeart/2005/8/layout/pyramid3"/>
    <dgm:cxn modelId="{965C40C5-51EE-41E0-A3AF-6E5B3D7A1E2A}" type="presOf" srcId="{2DA98A13-590F-42CF-82B1-12874E7DC637}" destId="{64C9BEBC-527A-4F28-BAE1-0BD4B059AE4B}" srcOrd="1" destOrd="0" presId="urn:microsoft.com/office/officeart/2005/8/layout/pyramid3"/>
    <dgm:cxn modelId="{CE20CE6E-195B-4764-B130-E26599597963}" srcId="{E5D91A87-7DEF-4728-A3E9-C204FDDD96A1}" destId="{AE3FBEFB-3232-4920-B10B-2D5757CDF16A}" srcOrd="4" destOrd="0" parTransId="{5C00A4FF-BD5F-4F58-8379-1E352C0AD333}" sibTransId="{40367787-AFDB-40E2-9BA2-C76CE665C370}"/>
    <dgm:cxn modelId="{8DB1AB50-36A0-4C4A-B7D3-9CAE06085289}" type="presOf" srcId="{43787EBF-64CA-4490-AF47-3F004287860C}" destId="{8A28AC79-9781-4A5A-92E0-904212F347B5}" srcOrd="0" destOrd="0" presId="urn:microsoft.com/office/officeart/2005/8/layout/pyramid3"/>
    <dgm:cxn modelId="{D8EAE639-2A2C-4952-A36A-8E311EA8CDDA}" srcId="{E5D91A87-7DEF-4728-A3E9-C204FDDD96A1}" destId="{2DA98A13-590F-42CF-82B1-12874E7DC637}" srcOrd="0" destOrd="0" parTransId="{BA938113-822C-447B-A027-0BBECB4FB051}" sibTransId="{C7349D1D-5B27-4387-BD46-207E5BA7A90B}"/>
    <dgm:cxn modelId="{36E4DA82-F00B-4470-9029-3D6C75312B28}" srcId="{E5D91A87-7DEF-4728-A3E9-C204FDDD96A1}" destId="{5407C03D-B2C3-40E0-920A-95B02E8F4630}" srcOrd="2" destOrd="0" parTransId="{07782424-E54A-4773-AE92-3A6B1C23EB65}" sibTransId="{FB29F7A1-FA2A-4B54-890C-109A5779288D}"/>
    <dgm:cxn modelId="{0B3905CD-175A-4DA7-A502-D850A19116A4}" type="presOf" srcId="{AE3FBEFB-3232-4920-B10B-2D5757CDF16A}" destId="{A19FBC8F-A1F1-4860-8904-4A520B1346FB}" srcOrd="0" destOrd="0" presId="urn:microsoft.com/office/officeart/2005/8/layout/pyramid3"/>
    <dgm:cxn modelId="{DE0A0E32-0966-4D1A-BB66-FCCDC6858805}" type="presOf" srcId="{AE3FBEFB-3232-4920-B10B-2D5757CDF16A}" destId="{53DA2A8B-2ACC-4BF4-B915-01A0966ED7B3}" srcOrd="1" destOrd="0" presId="urn:microsoft.com/office/officeart/2005/8/layout/pyramid3"/>
    <dgm:cxn modelId="{BB60CC4C-E0B4-48FC-A06C-F9232EB914D4}" srcId="{E5D91A87-7DEF-4728-A3E9-C204FDDD96A1}" destId="{43787EBF-64CA-4490-AF47-3F004287860C}" srcOrd="3" destOrd="0" parTransId="{ECC434E6-DAB0-44C6-8B13-76D89F3FB04E}" sibTransId="{D378E5CB-26F2-4CA1-82F7-28292247761D}"/>
    <dgm:cxn modelId="{8BB24FA7-0A5B-41DB-BE79-7C52FC8A7175}" srcId="{E5D91A87-7DEF-4728-A3E9-C204FDDD96A1}" destId="{3E0F82E3-C0A2-4BB9-858D-C7EDF80190EE}" srcOrd="1" destOrd="0" parTransId="{CD8111A3-6A30-4776-BFFC-FE391B3F1F48}" sibTransId="{2132372C-BF6F-4B04-9727-44B49CFA6A16}"/>
    <dgm:cxn modelId="{123F577A-9C9C-4C04-8D64-23CA50F7B515}" type="presOf" srcId="{5407C03D-B2C3-40E0-920A-95B02E8F4630}" destId="{ECADA047-E970-49F1-9D66-AFC5E9164870}" srcOrd="0" destOrd="0" presId="urn:microsoft.com/office/officeart/2005/8/layout/pyramid3"/>
    <dgm:cxn modelId="{FC08F843-9AC4-4922-8685-544C88636B11}" type="presOf" srcId="{5407C03D-B2C3-40E0-920A-95B02E8F4630}" destId="{7B7EA435-007F-4F9C-BC1E-8B5F74088CF5}" srcOrd="1" destOrd="0" presId="urn:microsoft.com/office/officeart/2005/8/layout/pyramid3"/>
    <dgm:cxn modelId="{3C254CA9-D13D-429E-AFFD-CC5CBDB84BB7}" type="presParOf" srcId="{BDFA3160-7AB0-4F57-B422-64FABA3B4E44}" destId="{8A7D9FE8-8356-42E0-8D59-67F4E042BFD3}" srcOrd="0" destOrd="0" presId="urn:microsoft.com/office/officeart/2005/8/layout/pyramid3"/>
    <dgm:cxn modelId="{B7574C8E-D124-4043-BBE0-6DDD9B0F0F5E}" type="presParOf" srcId="{8A7D9FE8-8356-42E0-8D59-67F4E042BFD3}" destId="{0D7BE6CC-44C2-48F7-82A7-96A37AD26787}" srcOrd="0" destOrd="0" presId="urn:microsoft.com/office/officeart/2005/8/layout/pyramid3"/>
    <dgm:cxn modelId="{0D8FCE86-B38E-430E-B17F-B7F03D75AFC5}" type="presParOf" srcId="{8A7D9FE8-8356-42E0-8D59-67F4E042BFD3}" destId="{64C9BEBC-527A-4F28-BAE1-0BD4B059AE4B}" srcOrd="1" destOrd="0" presId="urn:microsoft.com/office/officeart/2005/8/layout/pyramid3"/>
    <dgm:cxn modelId="{8D3EC5CE-3E67-4813-93C5-BAD658C42005}" type="presParOf" srcId="{BDFA3160-7AB0-4F57-B422-64FABA3B4E44}" destId="{124E035B-0A7A-4069-8422-56BF3D517357}" srcOrd="1" destOrd="0" presId="urn:microsoft.com/office/officeart/2005/8/layout/pyramid3"/>
    <dgm:cxn modelId="{46A04422-993C-4DA3-B500-843CBAB160F3}" type="presParOf" srcId="{124E035B-0A7A-4069-8422-56BF3D517357}" destId="{858E0DED-53EC-4925-B189-AF16A77522E4}" srcOrd="0" destOrd="0" presId="urn:microsoft.com/office/officeart/2005/8/layout/pyramid3"/>
    <dgm:cxn modelId="{98E89785-2220-4D5B-A37E-5BE5C68B7940}" type="presParOf" srcId="{124E035B-0A7A-4069-8422-56BF3D517357}" destId="{9C246011-B6AF-4131-99D2-D69E20B63CF2}" srcOrd="1" destOrd="0" presId="urn:microsoft.com/office/officeart/2005/8/layout/pyramid3"/>
    <dgm:cxn modelId="{1D4BB5D6-9BE8-4054-82D1-D62B34B6706B}" type="presParOf" srcId="{BDFA3160-7AB0-4F57-B422-64FABA3B4E44}" destId="{134E0368-11FD-4332-B7CB-775709ACEC80}" srcOrd="2" destOrd="0" presId="urn:microsoft.com/office/officeart/2005/8/layout/pyramid3"/>
    <dgm:cxn modelId="{D20A862F-7ACD-4441-9D2E-7DBCC47F954C}" type="presParOf" srcId="{134E0368-11FD-4332-B7CB-775709ACEC80}" destId="{ECADA047-E970-49F1-9D66-AFC5E9164870}" srcOrd="0" destOrd="0" presId="urn:microsoft.com/office/officeart/2005/8/layout/pyramid3"/>
    <dgm:cxn modelId="{0247448D-A089-4C91-B4B2-425386A6318E}" type="presParOf" srcId="{134E0368-11FD-4332-B7CB-775709ACEC80}" destId="{7B7EA435-007F-4F9C-BC1E-8B5F74088CF5}" srcOrd="1" destOrd="0" presId="urn:microsoft.com/office/officeart/2005/8/layout/pyramid3"/>
    <dgm:cxn modelId="{6EE33D8A-327D-46AD-9D56-96860521BF1B}" type="presParOf" srcId="{BDFA3160-7AB0-4F57-B422-64FABA3B4E44}" destId="{5456A7E8-E42B-4B51-A46C-836A73D73A6C}" srcOrd="3" destOrd="0" presId="urn:microsoft.com/office/officeart/2005/8/layout/pyramid3"/>
    <dgm:cxn modelId="{3BD4AB23-46A0-4749-A518-02BD3FA2B5CA}" type="presParOf" srcId="{5456A7E8-E42B-4B51-A46C-836A73D73A6C}" destId="{8A28AC79-9781-4A5A-92E0-904212F347B5}" srcOrd="0" destOrd="0" presId="urn:microsoft.com/office/officeart/2005/8/layout/pyramid3"/>
    <dgm:cxn modelId="{65D99ABC-7681-44E1-9612-B7AA89D5A7C5}" type="presParOf" srcId="{5456A7E8-E42B-4B51-A46C-836A73D73A6C}" destId="{825450B9-D71A-4AED-8112-BE63C8D3E701}" srcOrd="1" destOrd="0" presId="urn:microsoft.com/office/officeart/2005/8/layout/pyramid3"/>
    <dgm:cxn modelId="{59E52F9E-593D-4A61-8BCB-392E6C0A4920}" type="presParOf" srcId="{BDFA3160-7AB0-4F57-B422-64FABA3B4E44}" destId="{239146CC-6BC6-4E7E-A750-1A1047F18DA8}" srcOrd="4" destOrd="0" presId="urn:microsoft.com/office/officeart/2005/8/layout/pyramid3"/>
    <dgm:cxn modelId="{37A284BB-0E9C-444D-B370-1F10DF5C6EEC}" type="presParOf" srcId="{239146CC-6BC6-4E7E-A750-1A1047F18DA8}" destId="{A19FBC8F-A1F1-4860-8904-4A520B1346FB}" srcOrd="0" destOrd="0" presId="urn:microsoft.com/office/officeart/2005/8/layout/pyramid3"/>
    <dgm:cxn modelId="{6EBD57EC-AB99-4A88-930C-47BE2A1CDBE9}" type="presParOf" srcId="{239146CC-6BC6-4E7E-A750-1A1047F18DA8}" destId="{53DA2A8B-2ACC-4BF4-B915-01A0966ED7B3}" srcOrd="1" destOrd="0" presId="urn:microsoft.com/office/officeart/2005/8/layout/pyramid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F3FD01B-6DA5-4A9B-AA57-77AE4C1A6C1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AE07DE6-0613-4A30-A665-60CADC3EB445}">
      <dgm:prSet/>
      <dgm:spPr/>
      <dgm:t>
        <a:bodyPr/>
        <a:lstStyle/>
        <a:p>
          <a:pPr algn="ctr" rtl="0"/>
          <a:r>
            <a:rPr lang="en-US" dirty="0" smtClean="0"/>
            <a:t>How Initiatives and Goals “Fit”</a:t>
          </a:r>
          <a:endParaRPr lang="en-US" dirty="0"/>
        </a:p>
      </dgm:t>
    </dgm:pt>
    <dgm:pt modelId="{4722BB81-8D0B-4F62-9E13-DE0141AA5A2E}" type="parTrans" cxnId="{A14AAF7C-333E-4162-901F-FE5D6C58FE66}">
      <dgm:prSet/>
      <dgm:spPr/>
      <dgm:t>
        <a:bodyPr/>
        <a:lstStyle/>
        <a:p>
          <a:endParaRPr lang="en-US"/>
        </a:p>
      </dgm:t>
    </dgm:pt>
    <dgm:pt modelId="{9FF9B4D3-0147-41DB-A1EB-1C12E93A3C3F}" type="sibTrans" cxnId="{A14AAF7C-333E-4162-901F-FE5D6C58FE66}">
      <dgm:prSet/>
      <dgm:spPr/>
      <dgm:t>
        <a:bodyPr/>
        <a:lstStyle/>
        <a:p>
          <a:endParaRPr lang="en-US"/>
        </a:p>
      </dgm:t>
    </dgm:pt>
    <dgm:pt modelId="{0BA74CAA-0B82-46EC-A22E-46AF73B96E91}" type="pres">
      <dgm:prSet presAssocID="{8F3FD01B-6DA5-4A9B-AA57-77AE4C1A6C13}" presName="linear" presStyleCnt="0">
        <dgm:presLayoutVars>
          <dgm:animLvl val="lvl"/>
          <dgm:resizeHandles val="exact"/>
        </dgm:presLayoutVars>
      </dgm:prSet>
      <dgm:spPr/>
      <dgm:t>
        <a:bodyPr/>
        <a:lstStyle/>
        <a:p>
          <a:endParaRPr lang="en-US"/>
        </a:p>
      </dgm:t>
    </dgm:pt>
    <dgm:pt modelId="{2288ADF1-74E8-486A-9884-D86482B99115}" type="pres">
      <dgm:prSet presAssocID="{BAE07DE6-0613-4A30-A665-60CADC3EB445}" presName="parentText" presStyleLbl="node1" presStyleIdx="0" presStyleCnt="1" custLinFactY="100000" custLinFactNeighborX="-2222" custLinFactNeighborY="121693">
        <dgm:presLayoutVars>
          <dgm:chMax val="0"/>
          <dgm:bulletEnabled val="1"/>
        </dgm:presLayoutVars>
      </dgm:prSet>
      <dgm:spPr/>
      <dgm:t>
        <a:bodyPr/>
        <a:lstStyle/>
        <a:p>
          <a:endParaRPr lang="en-US"/>
        </a:p>
      </dgm:t>
    </dgm:pt>
  </dgm:ptLst>
  <dgm:cxnLst>
    <dgm:cxn modelId="{E24F730F-E185-4EFD-8111-4B80DA9BC137}" type="presOf" srcId="{8F3FD01B-6DA5-4A9B-AA57-77AE4C1A6C13}" destId="{0BA74CAA-0B82-46EC-A22E-46AF73B96E91}" srcOrd="0" destOrd="0" presId="urn:microsoft.com/office/officeart/2005/8/layout/vList2"/>
    <dgm:cxn modelId="{A14AAF7C-333E-4162-901F-FE5D6C58FE66}" srcId="{8F3FD01B-6DA5-4A9B-AA57-77AE4C1A6C13}" destId="{BAE07DE6-0613-4A30-A665-60CADC3EB445}" srcOrd="0" destOrd="0" parTransId="{4722BB81-8D0B-4F62-9E13-DE0141AA5A2E}" sibTransId="{9FF9B4D3-0147-41DB-A1EB-1C12E93A3C3F}"/>
    <dgm:cxn modelId="{3FD1D22B-659D-4A07-B62B-2DDBFFC733A3}" type="presOf" srcId="{BAE07DE6-0613-4A30-A665-60CADC3EB445}" destId="{2288ADF1-74E8-486A-9884-D86482B99115}" srcOrd="0" destOrd="0" presId="urn:microsoft.com/office/officeart/2005/8/layout/vList2"/>
    <dgm:cxn modelId="{78381D94-E1DE-4D78-A6F1-DF18FA578CF7}" type="presParOf" srcId="{0BA74CAA-0B82-46EC-A22E-46AF73B96E91}" destId="{2288ADF1-74E8-486A-9884-D86482B99115}"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D91A87-7DEF-4728-A3E9-C204FDDD96A1}" type="doc">
      <dgm:prSet loTypeId="urn:microsoft.com/office/officeart/2005/8/layout/pyramid3" loCatId="pyramid" qsTypeId="urn:microsoft.com/office/officeart/2005/8/quickstyle/simple5" qsCatId="simple" csTypeId="urn:microsoft.com/office/officeart/2005/8/colors/accent1_2" csCatId="accent1" phldr="1"/>
      <dgm:spPr/>
      <dgm:t>
        <a:bodyPr/>
        <a:lstStyle/>
        <a:p>
          <a:endParaRPr lang="en-US"/>
        </a:p>
      </dgm:t>
    </dgm:pt>
    <dgm:pt modelId="{2DA98A13-590F-42CF-82B1-12874E7DC637}">
      <dgm:prSet phldrT="[Text]" custT="1"/>
      <dgm:spPr/>
      <dgm:t>
        <a:bodyPr/>
        <a:lstStyle/>
        <a:p>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Action-Steps</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A938113-822C-447B-A027-0BBECB4FB051}" type="par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7349D1D-5B27-4387-BD46-207E5BA7A90B}" type="sib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E0F82E3-C0A2-4BB9-858D-C7EDF80190EE}">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D8111A3-6A30-4776-BFFC-FE391B3F1F48}" type="par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132372C-BF6F-4B04-9727-44B49CFA6A16}" type="sib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AE3FBEFB-3232-4920-B10B-2D5757CDF16A}">
      <dgm:prSet/>
      <dgm:spPr/>
      <dgm:t>
        <a:bodyPr/>
        <a:lstStyle/>
        <a:p>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0367787-AFDB-40E2-9BA2-C76CE665C370}" type="sib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C00A4FF-BD5F-4F58-8379-1E352C0AD333}" type="par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3787EBF-64CA-4490-AF47-3F004287860C}">
      <dgm:prSe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D378E5CB-26F2-4CA1-82F7-28292247761D}" type="sib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ECC434E6-DAB0-44C6-8B13-76D89F3FB04E}" type="par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407C03D-B2C3-40E0-920A-95B02E8F4630}">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FB29F7A1-FA2A-4B54-890C-109A5779288D}" type="sib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7782424-E54A-4773-AE92-3A6B1C23EB65}" type="par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DFA3160-7AB0-4F57-B422-64FABA3B4E44}" type="pres">
      <dgm:prSet presAssocID="{E5D91A87-7DEF-4728-A3E9-C204FDDD96A1}" presName="Name0" presStyleCnt="0">
        <dgm:presLayoutVars>
          <dgm:dir/>
          <dgm:animLvl val="lvl"/>
          <dgm:resizeHandles val="exact"/>
        </dgm:presLayoutVars>
      </dgm:prSet>
      <dgm:spPr/>
      <dgm:t>
        <a:bodyPr/>
        <a:lstStyle/>
        <a:p>
          <a:endParaRPr lang="en-US"/>
        </a:p>
      </dgm:t>
    </dgm:pt>
    <dgm:pt modelId="{8A7D9FE8-8356-42E0-8D59-67F4E042BFD3}" type="pres">
      <dgm:prSet presAssocID="{2DA98A13-590F-42CF-82B1-12874E7DC637}" presName="Name8" presStyleCnt="0"/>
      <dgm:spPr/>
    </dgm:pt>
    <dgm:pt modelId="{0D7BE6CC-44C2-48F7-82A7-96A37AD26787}" type="pres">
      <dgm:prSet presAssocID="{2DA98A13-590F-42CF-82B1-12874E7DC637}" presName="level" presStyleLbl="node1" presStyleIdx="0" presStyleCnt="5">
        <dgm:presLayoutVars>
          <dgm:chMax val="1"/>
          <dgm:bulletEnabled val="1"/>
        </dgm:presLayoutVars>
      </dgm:prSet>
      <dgm:spPr/>
      <dgm:t>
        <a:bodyPr/>
        <a:lstStyle/>
        <a:p>
          <a:endParaRPr lang="en-US"/>
        </a:p>
      </dgm:t>
    </dgm:pt>
    <dgm:pt modelId="{64C9BEBC-527A-4F28-BAE1-0BD4B059AE4B}" type="pres">
      <dgm:prSet presAssocID="{2DA98A13-590F-42CF-82B1-12874E7DC637}" presName="levelTx" presStyleLbl="revTx" presStyleIdx="0" presStyleCnt="0">
        <dgm:presLayoutVars>
          <dgm:chMax val="1"/>
          <dgm:bulletEnabled val="1"/>
        </dgm:presLayoutVars>
      </dgm:prSet>
      <dgm:spPr/>
      <dgm:t>
        <a:bodyPr/>
        <a:lstStyle/>
        <a:p>
          <a:endParaRPr lang="en-US"/>
        </a:p>
      </dgm:t>
    </dgm:pt>
    <dgm:pt modelId="{124E035B-0A7A-4069-8422-56BF3D517357}" type="pres">
      <dgm:prSet presAssocID="{3E0F82E3-C0A2-4BB9-858D-C7EDF80190EE}" presName="Name8" presStyleCnt="0"/>
      <dgm:spPr/>
    </dgm:pt>
    <dgm:pt modelId="{858E0DED-53EC-4925-B189-AF16A77522E4}" type="pres">
      <dgm:prSet presAssocID="{3E0F82E3-C0A2-4BB9-858D-C7EDF80190EE}" presName="level" presStyleLbl="node1" presStyleIdx="1" presStyleCnt="5">
        <dgm:presLayoutVars>
          <dgm:chMax val="1"/>
          <dgm:bulletEnabled val="1"/>
        </dgm:presLayoutVars>
      </dgm:prSet>
      <dgm:spPr/>
      <dgm:t>
        <a:bodyPr/>
        <a:lstStyle/>
        <a:p>
          <a:endParaRPr lang="en-US"/>
        </a:p>
      </dgm:t>
    </dgm:pt>
    <dgm:pt modelId="{9C246011-B6AF-4131-99D2-D69E20B63CF2}" type="pres">
      <dgm:prSet presAssocID="{3E0F82E3-C0A2-4BB9-858D-C7EDF80190EE}" presName="levelTx" presStyleLbl="revTx" presStyleIdx="0" presStyleCnt="0">
        <dgm:presLayoutVars>
          <dgm:chMax val="1"/>
          <dgm:bulletEnabled val="1"/>
        </dgm:presLayoutVars>
      </dgm:prSet>
      <dgm:spPr/>
      <dgm:t>
        <a:bodyPr/>
        <a:lstStyle/>
        <a:p>
          <a:endParaRPr lang="en-US"/>
        </a:p>
      </dgm:t>
    </dgm:pt>
    <dgm:pt modelId="{134E0368-11FD-4332-B7CB-775709ACEC80}" type="pres">
      <dgm:prSet presAssocID="{5407C03D-B2C3-40E0-920A-95B02E8F4630}" presName="Name8" presStyleCnt="0"/>
      <dgm:spPr/>
    </dgm:pt>
    <dgm:pt modelId="{ECADA047-E970-49F1-9D66-AFC5E9164870}" type="pres">
      <dgm:prSet presAssocID="{5407C03D-B2C3-40E0-920A-95B02E8F4630}" presName="level" presStyleLbl="node1" presStyleIdx="2" presStyleCnt="5">
        <dgm:presLayoutVars>
          <dgm:chMax val="1"/>
          <dgm:bulletEnabled val="1"/>
        </dgm:presLayoutVars>
      </dgm:prSet>
      <dgm:spPr/>
      <dgm:t>
        <a:bodyPr/>
        <a:lstStyle/>
        <a:p>
          <a:endParaRPr lang="en-US"/>
        </a:p>
      </dgm:t>
    </dgm:pt>
    <dgm:pt modelId="{7B7EA435-007F-4F9C-BC1E-8B5F74088CF5}" type="pres">
      <dgm:prSet presAssocID="{5407C03D-B2C3-40E0-920A-95B02E8F4630}" presName="levelTx" presStyleLbl="revTx" presStyleIdx="0" presStyleCnt="0">
        <dgm:presLayoutVars>
          <dgm:chMax val="1"/>
          <dgm:bulletEnabled val="1"/>
        </dgm:presLayoutVars>
      </dgm:prSet>
      <dgm:spPr/>
      <dgm:t>
        <a:bodyPr/>
        <a:lstStyle/>
        <a:p>
          <a:endParaRPr lang="en-US"/>
        </a:p>
      </dgm:t>
    </dgm:pt>
    <dgm:pt modelId="{5456A7E8-E42B-4B51-A46C-836A73D73A6C}" type="pres">
      <dgm:prSet presAssocID="{43787EBF-64CA-4490-AF47-3F004287860C}" presName="Name8" presStyleCnt="0"/>
      <dgm:spPr/>
    </dgm:pt>
    <dgm:pt modelId="{8A28AC79-9781-4A5A-92E0-904212F347B5}" type="pres">
      <dgm:prSet presAssocID="{43787EBF-64CA-4490-AF47-3F004287860C}" presName="level" presStyleLbl="node1" presStyleIdx="3" presStyleCnt="5">
        <dgm:presLayoutVars>
          <dgm:chMax val="1"/>
          <dgm:bulletEnabled val="1"/>
        </dgm:presLayoutVars>
      </dgm:prSet>
      <dgm:spPr/>
      <dgm:t>
        <a:bodyPr/>
        <a:lstStyle/>
        <a:p>
          <a:endParaRPr lang="en-US"/>
        </a:p>
      </dgm:t>
    </dgm:pt>
    <dgm:pt modelId="{825450B9-D71A-4AED-8112-BE63C8D3E701}" type="pres">
      <dgm:prSet presAssocID="{43787EBF-64CA-4490-AF47-3F004287860C}" presName="levelTx" presStyleLbl="revTx" presStyleIdx="0" presStyleCnt="0">
        <dgm:presLayoutVars>
          <dgm:chMax val="1"/>
          <dgm:bulletEnabled val="1"/>
        </dgm:presLayoutVars>
      </dgm:prSet>
      <dgm:spPr/>
      <dgm:t>
        <a:bodyPr/>
        <a:lstStyle/>
        <a:p>
          <a:endParaRPr lang="en-US"/>
        </a:p>
      </dgm:t>
    </dgm:pt>
    <dgm:pt modelId="{239146CC-6BC6-4E7E-A750-1A1047F18DA8}" type="pres">
      <dgm:prSet presAssocID="{AE3FBEFB-3232-4920-B10B-2D5757CDF16A}" presName="Name8" presStyleCnt="0"/>
      <dgm:spPr/>
    </dgm:pt>
    <dgm:pt modelId="{A19FBC8F-A1F1-4860-8904-4A520B1346FB}" type="pres">
      <dgm:prSet presAssocID="{AE3FBEFB-3232-4920-B10B-2D5757CDF16A}" presName="level" presStyleLbl="node1" presStyleIdx="4" presStyleCnt="5">
        <dgm:presLayoutVars>
          <dgm:chMax val="1"/>
          <dgm:bulletEnabled val="1"/>
        </dgm:presLayoutVars>
      </dgm:prSet>
      <dgm:spPr/>
      <dgm:t>
        <a:bodyPr/>
        <a:lstStyle/>
        <a:p>
          <a:endParaRPr lang="en-US"/>
        </a:p>
      </dgm:t>
    </dgm:pt>
    <dgm:pt modelId="{53DA2A8B-2ACC-4BF4-B915-01A0966ED7B3}" type="pres">
      <dgm:prSet presAssocID="{AE3FBEFB-3232-4920-B10B-2D5757CDF16A}" presName="levelTx" presStyleLbl="revTx" presStyleIdx="0" presStyleCnt="0">
        <dgm:presLayoutVars>
          <dgm:chMax val="1"/>
          <dgm:bulletEnabled val="1"/>
        </dgm:presLayoutVars>
      </dgm:prSet>
      <dgm:spPr/>
      <dgm:t>
        <a:bodyPr/>
        <a:lstStyle/>
        <a:p>
          <a:endParaRPr lang="en-US"/>
        </a:p>
      </dgm:t>
    </dgm:pt>
  </dgm:ptLst>
  <dgm:cxnLst>
    <dgm:cxn modelId="{08F6E31E-AF21-4EB7-8DCE-BF7C37AABEE9}" type="presOf" srcId="{43787EBF-64CA-4490-AF47-3F004287860C}" destId="{8A28AC79-9781-4A5A-92E0-904212F347B5}" srcOrd="0" destOrd="0" presId="urn:microsoft.com/office/officeart/2005/8/layout/pyramid3"/>
    <dgm:cxn modelId="{CE20CE6E-195B-4764-B130-E26599597963}" srcId="{E5D91A87-7DEF-4728-A3E9-C204FDDD96A1}" destId="{AE3FBEFB-3232-4920-B10B-2D5757CDF16A}" srcOrd="4" destOrd="0" parTransId="{5C00A4FF-BD5F-4F58-8379-1E352C0AD333}" sibTransId="{40367787-AFDB-40E2-9BA2-C76CE665C370}"/>
    <dgm:cxn modelId="{A1CFB518-7A34-451C-9794-9D6E6927DA5E}" type="presOf" srcId="{2DA98A13-590F-42CF-82B1-12874E7DC637}" destId="{0D7BE6CC-44C2-48F7-82A7-96A37AD26787}" srcOrd="0" destOrd="0" presId="urn:microsoft.com/office/officeart/2005/8/layout/pyramid3"/>
    <dgm:cxn modelId="{7116AE0D-35E6-4B27-AD59-DE06D04AA5F1}" type="presOf" srcId="{AE3FBEFB-3232-4920-B10B-2D5757CDF16A}" destId="{A19FBC8F-A1F1-4860-8904-4A520B1346FB}" srcOrd="0" destOrd="0" presId="urn:microsoft.com/office/officeart/2005/8/layout/pyramid3"/>
    <dgm:cxn modelId="{36E4DA82-F00B-4470-9029-3D6C75312B28}" srcId="{E5D91A87-7DEF-4728-A3E9-C204FDDD96A1}" destId="{5407C03D-B2C3-40E0-920A-95B02E8F4630}" srcOrd="2" destOrd="0" parTransId="{07782424-E54A-4773-AE92-3A6B1C23EB65}" sibTransId="{FB29F7A1-FA2A-4B54-890C-109A5779288D}"/>
    <dgm:cxn modelId="{D8EAE639-2A2C-4952-A36A-8E311EA8CDDA}" srcId="{E5D91A87-7DEF-4728-A3E9-C204FDDD96A1}" destId="{2DA98A13-590F-42CF-82B1-12874E7DC637}" srcOrd="0" destOrd="0" parTransId="{BA938113-822C-447B-A027-0BBECB4FB051}" sibTransId="{C7349D1D-5B27-4387-BD46-207E5BA7A90B}"/>
    <dgm:cxn modelId="{EBEEAF1D-46B7-46D9-BCDA-3F7F37002B32}" type="presOf" srcId="{3E0F82E3-C0A2-4BB9-858D-C7EDF80190EE}" destId="{858E0DED-53EC-4925-B189-AF16A77522E4}" srcOrd="0" destOrd="0" presId="urn:microsoft.com/office/officeart/2005/8/layout/pyramid3"/>
    <dgm:cxn modelId="{8B8D4A11-C179-4104-8907-6065298D5463}" type="presOf" srcId="{2DA98A13-590F-42CF-82B1-12874E7DC637}" destId="{64C9BEBC-527A-4F28-BAE1-0BD4B059AE4B}" srcOrd="1" destOrd="0" presId="urn:microsoft.com/office/officeart/2005/8/layout/pyramid3"/>
    <dgm:cxn modelId="{BB60CC4C-E0B4-48FC-A06C-F9232EB914D4}" srcId="{E5D91A87-7DEF-4728-A3E9-C204FDDD96A1}" destId="{43787EBF-64CA-4490-AF47-3F004287860C}" srcOrd="3" destOrd="0" parTransId="{ECC434E6-DAB0-44C6-8B13-76D89F3FB04E}" sibTransId="{D378E5CB-26F2-4CA1-82F7-28292247761D}"/>
    <dgm:cxn modelId="{F874A668-5B40-4CE5-8BB6-A2CACB5CA618}" type="presOf" srcId="{5407C03D-B2C3-40E0-920A-95B02E8F4630}" destId="{7B7EA435-007F-4F9C-BC1E-8B5F74088CF5}" srcOrd="1" destOrd="0" presId="urn:microsoft.com/office/officeart/2005/8/layout/pyramid3"/>
    <dgm:cxn modelId="{8BB24FA7-0A5B-41DB-BE79-7C52FC8A7175}" srcId="{E5D91A87-7DEF-4728-A3E9-C204FDDD96A1}" destId="{3E0F82E3-C0A2-4BB9-858D-C7EDF80190EE}" srcOrd="1" destOrd="0" parTransId="{CD8111A3-6A30-4776-BFFC-FE391B3F1F48}" sibTransId="{2132372C-BF6F-4B04-9727-44B49CFA6A16}"/>
    <dgm:cxn modelId="{019FDEB5-1EFB-45AF-B570-A6102DBDA1D5}" type="presOf" srcId="{3E0F82E3-C0A2-4BB9-858D-C7EDF80190EE}" destId="{9C246011-B6AF-4131-99D2-D69E20B63CF2}" srcOrd="1" destOrd="0" presId="urn:microsoft.com/office/officeart/2005/8/layout/pyramid3"/>
    <dgm:cxn modelId="{FF9E23DE-C12F-4C76-86B2-7A347B83EEA4}" type="presOf" srcId="{43787EBF-64CA-4490-AF47-3F004287860C}" destId="{825450B9-D71A-4AED-8112-BE63C8D3E701}" srcOrd="1" destOrd="0" presId="urn:microsoft.com/office/officeart/2005/8/layout/pyramid3"/>
    <dgm:cxn modelId="{84FA14C2-5FB9-4BE0-9DBE-901FA8D86D1C}" type="presOf" srcId="{5407C03D-B2C3-40E0-920A-95B02E8F4630}" destId="{ECADA047-E970-49F1-9D66-AFC5E9164870}" srcOrd="0" destOrd="0" presId="urn:microsoft.com/office/officeart/2005/8/layout/pyramid3"/>
    <dgm:cxn modelId="{30F598E3-6059-4223-8295-BC904F78676E}" type="presOf" srcId="{E5D91A87-7DEF-4728-A3E9-C204FDDD96A1}" destId="{BDFA3160-7AB0-4F57-B422-64FABA3B4E44}" srcOrd="0" destOrd="0" presId="urn:microsoft.com/office/officeart/2005/8/layout/pyramid3"/>
    <dgm:cxn modelId="{FF48461D-E86B-423C-B694-6A7399FDDF27}" type="presOf" srcId="{AE3FBEFB-3232-4920-B10B-2D5757CDF16A}" destId="{53DA2A8B-2ACC-4BF4-B915-01A0966ED7B3}" srcOrd="1" destOrd="0" presId="urn:microsoft.com/office/officeart/2005/8/layout/pyramid3"/>
    <dgm:cxn modelId="{EE3790E9-42E7-4876-8518-659C1EDEC09D}" type="presParOf" srcId="{BDFA3160-7AB0-4F57-B422-64FABA3B4E44}" destId="{8A7D9FE8-8356-42E0-8D59-67F4E042BFD3}" srcOrd="0" destOrd="0" presId="urn:microsoft.com/office/officeart/2005/8/layout/pyramid3"/>
    <dgm:cxn modelId="{B8534E6E-108B-4D68-9BF1-2F0638924972}" type="presParOf" srcId="{8A7D9FE8-8356-42E0-8D59-67F4E042BFD3}" destId="{0D7BE6CC-44C2-48F7-82A7-96A37AD26787}" srcOrd="0" destOrd="0" presId="urn:microsoft.com/office/officeart/2005/8/layout/pyramid3"/>
    <dgm:cxn modelId="{5F232A9B-39BC-4E06-B618-36E22117A148}" type="presParOf" srcId="{8A7D9FE8-8356-42E0-8D59-67F4E042BFD3}" destId="{64C9BEBC-527A-4F28-BAE1-0BD4B059AE4B}" srcOrd="1" destOrd="0" presId="urn:microsoft.com/office/officeart/2005/8/layout/pyramid3"/>
    <dgm:cxn modelId="{84FBED30-FA01-4D16-841E-889F23CE045A}" type="presParOf" srcId="{BDFA3160-7AB0-4F57-B422-64FABA3B4E44}" destId="{124E035B-0A7A-4069-8422-56BF3D517357}" srcOrd="1" destOrd="0" presId="urn:microsoft.com/office/officeart/2005/8/layout/pyramid3"/>
    <dgm:cxn modelId="{E326520F-A1C0-412A-96D5-81D19B677483}" type="presParOf" srcId="{124E035B-0A7A-4069-8422-56BF3D517357}" destId="{858E0DED-53EC-4925-B189-AF16A77522E4}" srcOrd="0" destOrd="0" presId="urn:microsoft.com/office/officeart/2005/8/layout/pyramid3"/>
    <dgm:cxn modelId="{F0973A76-CD54-4A35-9EE8-53DA53D91F25}" type="presParOf" srcId="{124E035B-0A7A-4069-8422-56BF3D517357}" destId="{9C246011-B6AF-4131-99D2-D69E20B63CF2}" srcOrd="1" destOrd="0" presId="urn:microsoft.com/office/officeart/2005/8/layout/pyramid3"/>
    <dgm:cxn modelId="{581E3018-1B63-4B66-A68D-8E873FD38D3B}" type="presParOf" srcId="{BDFA3160-7AB0-4F57-B422-64FABA3B4E44}" destId="{134E0368-11FD-4332-B7CB-775709ACEC80}" srcOrd="2" destOrd="0" presId="urn:microsoft.com/office/officeart/2005/8/layout/pyramid3"/>
    <dgm:cxn modelId="{F38790D1-120B-490D-9FCE-4DC043A223C0}" type="presParOf" srcId="{134E0368-11FD-4332-B7CB-775709ACEC80}" destId="{ECADA047-E970-49F1-9D66-AFC5E9164870}" srcOrd="0" destOrd="0" presId="urn:microsoft.com/office/officeart/2005/8/layout/pyramid3"/>
    <dgm:cxn modelId="{599630A0-092C-45FC-80E0-203254A74BF9}" type="presParOf" srcId="{134E0368-11FD-4332-B7CB-775709ACEC80}" destId="{7B7EA435-007F-4F9C-BC1E-8B5F74088CF5}" srcOrd="1" destOrd="0" presId="urn:microsoft.com/office/officeart/2005/8/layout/pyramid3"/>
    <dgm:cxn modelId="{D1501F72-4958-485B-958A-27EA3C62246C}" type="presParOf" srcId="{BDFA3160-7AB0-4F57-B422-64FABA3B4E44}" destId="{5456A7E8-E42B-4B51-A46C-836A73D73A6C}" srcOrd="3" destOrd="0" presId="urn:microsoft.com/office/officeart/2005/8/layout/pyramid3"/>
    <dgm:cxn modelId="{C4F16375-E00A-4F76-A6AC-966F173BC343}" type="presParOf" srcId="{5456A7E8-E42B-4B51-A46C-836A73D73A6C}" destId="{8A28AC79-9781-4A5A-92E0-904212F347B5}" srcOrd="0" destOrd="0" presId="urn:microsoft.com/office/officeart/2005/8/layout/pyramid3"/>
    <dgm:cxn modelId="{478898AF-5152-4BB3-B1BA-9E892555ADFB}" type="presParOf" srcId="{5456A7E8-E42B-4B51-A46C-836A73D73A6C}" destId="{825450B9-D71A-4AED-8112-BE63C8D3E701}" srcOrd="1" destOrd="0" presId="urn:microsoft.com/office/officeart/2005/8/layout/pyramid3"/>
    <dgm:cxn modelId="{A74231DC-9BAA-4C02-8CEF-1533622D474F}" type="presParOf" srcId="{BDFA3160-7AB0-4F57-B422-64FABA3B4E44}" destId="{239146CC-6BC6-4E7E-A750-1A1047F18DA8}" srcOrd="4" destOrd="0" presId="urn:microsoft.com/office/officeart/2005/8/layout/pyramid3"/>
    <dgm:cxn modelId="{B9BDE946-CD58-474A-AC8C-9A45931B213A}" type="presParOf" srcId="{239146CC-6BC6-4E7E-A750-1A1047F18DA8}" destId="{A19FBC8F-A1F1-4860-8904-4A520B1346FB}" srcOrd="0" destOrd="0" presId="urn:microsoft.com/office/officeart/2005/8/layout/pyramid3"/>
    <dgm:cxn modelId="{F6EE0F27-F824-4414-8EF9-E1FD542BD4E0}" type="presParOf" srcId="{239146CC-6BC6-4E7E-A750-1A1047F18DA8}" destId="{53DA2A8B-2ACC-4BF4-B915-01A0966ED7B3}" srcOrd="1" destOrd="0" presId="urn:microsoft.com/office/officeart/2005/8/layout/pyramid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4AF43F-D59A-4A20-8F41-57DCF251AA8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961F1B2-EABA-407F-AB3E-BC55B46CAFF8}">
      <dgm:prSet phldrT="[Text]"/>
      <dgm:spPr/>
      <dgm:t>
        <a:bodyPr/>
        <a:lstStyle/>
        <a:p>
          <a:r>
            <a:rPr lang="en-US" dirty="0" smtClean="0"/>
            <a:t>If you’re struggling…</a:t>
          </a:r>
          <a:endParaRPr lang="en-US" dirty="0"/>
        </a:p>
      </dgm:t>
    </dgm:pt>
    <dgm:pt modelId="{FC56862E-C149-48D1-8154-9CFC5E910524}" type="parTrans" cxnId="{58DBD1F3-FE29-41ED-9F84-5C8058EFF535}">
      <dgm:prSet/>
      <dgm:spPr/>
      <dgm:t>
        <a:bodyPr/>
        <a:lstStyle/>
        <a:p>
          <a:endParaRPr lang="en-US"/>
        </a:p>
      </dgm:t>
    </dgm:pt>
    <dgm:pt modelId="{05E80928-3CB9-4921-BAEB-76C29FEB261C}" type="sibTrans" cxnId="{58DBD1F3-FE29-41ED-9F84-5C8058EFF535}">
      <dgm:prSet/>
      <dgm:spPr/>
      <dgm:t>
        <a:bodyPr/>
        <a:lstStyle/>
        <a:p>
          <a:endParaRPr lang="en-US"/>
        </a:p>
      </dgm:t>
    </dgm:pt>
    <dgm:pt modelId="{4DF5EA94-A0CA-4B73-A364-1D03F8879A61}">
      <dgm:prSet phldrT="[Text]"/>
      <dgm:spPr/>
      <dgm:t>
        <a:bodyPr/>
        <a:lstStyle/>
        <a:p>
          <a:r>
            <a:rPr lang="en-US" dirty="0" smtClean="0"/>
            <a:t>Direction and clarity will finally get you out of that rut. </a:t>
          </a:r>
          <a:br>
            <a:rPr lang="en-US" dirty="0" smtClean="0"/>
          </a:br>
          <a:r>
            <a:rPr lang="en-US" i="1" dirty="0" smtClean="0"/>
            <a:t>You can do it, now.</a:t>
          </a:r>
          <a:endParaRPr lang="en-US" dirty="0"/>
        </a:p>
      </dgm:t>
    </dgm:pt>
    <dgm:pt modelId="{C2359C3F-3FAC-45C9-B1A4-4775DB58DACC}" type="parTrans" cxnId="{8F996F35-A4B3-4436-A560-05F1CD0DFEE3}">
      <dgm:prSet/>
      <dgm:spPr/>
      <dgm:t>
        <a:bodyPr/>
        <a:lstStyle/>
        <a:p>
          <a:endParaRPr lang="en-US"/>
        </a:p>
      </dgm:t>
    </dgm:pt>
    <dgm:pt modelId="{2AAE6F5E-E3DD-4340-9A7D-2C22815EE15E}" type="sibTrans" cxnId="{8F996F35-A4B3-4436-A560-05F1CD0DFEE3}">
      <dgm:prSet/>
      <dgm:spPr/>
      <dgm:t>
        <a:bodyPr/>
        <a:lstStyle/>
        <a:p>
          <a:endParaRPr lang="en-US"/>
        </a:p>
      </dgm:t>
    </dgm:pt>
    <dgm:pt modelId="{42A2B58F-DE7D-4C23-9CC3-A1D09C478863}">
      <dgm:prSet phldrT="[Text]"/>
      <dgm:spPr/>
      <dgm:t>
        <a:bodyPr/>
        <a:lstStyle/>
        <a:p>
          <a:r>
            <a:rPr lang="en-US" dirty="0" smtClean="0"/>
            <a:t>If you’re organically excellent…</a:t>
          </a:r>
          <a:endParaRPr lang="en-US" dirty="0"/>
        </a:p>
      </dgm:t>
    </dgm:pt>
    <dgm:pt modelId="{7E8C07B4-4306-47C2-9372-FFD57A0932A6}" type="parTrans" cxnId="{B82CBDF9-1BB9-4592-A3C5-6D69B87D4318}">
      <dgm:prSet/>
      <dgm:spPr/>
      <dgm:t>
        <a:bodyPr/>
        <a:lstStyle/>
        <a:p>
          <a:endParaRPr lang="en-US"/>
        </a:p>
      </dgm:t>
    </dgm:pt>
    <dgm:pt modelId="{00838206-E0B6-44F2-A626-4FFCDF98C6DF}" type="sibTrans" cxnId="{B82CBDF9-1BB9-4592-A3C5-6D69B87D4318}">
      <dgm:prSet/>
      <dgm:spPr/>
      <dgm:t>
        <a:bodyPr/>
        <a:lstStyle/>
        <a:p>
          <a:endParaRPr lang="en-US"/>
        </a:p>
      </dgm:t>
    </dgm:pt>
    <dgm:pt modelId="{DE73AE21-60D1-48A4-8E80-BDE4F8358504}">
      <dgm:prSet phldrT="[Text]"/>
      <dgm:spPr/>
      <dgm:t>
        <a:bodyPr/>
        <a:lstStyle/>
        <a:p>
          <a:r>
            <a:rPr lang="en-US" dirty="0" smtClean="0"/>
            <a:t>You have incredible potential energy, much of which isn’t be harnessed.  </a:t>
          </a:r>
          <a:r>
            <a:rPr lang="en-US" i="1" dirty="0" smtClean="0"/>
            <a:t>You can do even better</a:t>
          </a:r>
          <a:r>
            <a:rPr lang="en-US" i="0" dirty="0" smtClean="0"/>
            <a:t>.</a:t>
          </a:r>
          <a:endParaRPr lang="en-US" dirty="0"/>
        </a:p>
      </dgm:t>
    </dgm:pt>
    <dgm:pt modelId="{7410A71A-1E2D-49AD-A2DE-E20DA155AA6D}" type="parTrans" cxnId="{940645B3-E3C7-41C1-BFB6-C14E78CD521B}">
      <dgm:prSet/>
      <dgm:spPr/>
      <dgm:t>
        <a:bodyPr/>
        <a:lstStyle/>
        <a:p>
          <a:endParaRPr lang="en-US"/>
        </a:p>
      </dgm:t>
    </dgm:pt>
    <dgm:pt modelId="{DA3B5774-E2B8-4913-80B0-4B0C9609C499}" type="sibTrans" cxnId="{940645B3-E3C7-41C1-BFB6-C14E78CD521B}">
      <dgm:prSet/>
      <dgm:spPr/>
      <dgm:t>
        <a:bodyPr/>
        <a:lstStyle/>
        <a:p>
          <a:endParaRPr lang="en-US"/>
        </a:p>
      </dgm:t>
    </dgm:pt>
    <dgm:pt modelId="{B3C2F58B-4E85-4075-A1FE-563AD821DCD5}">
      <dgm:prSet phldrT="[Text]"/>
      <dgm:spPr/>
      <dgm:t>
        <a:bodyPr/>
        <a:lstStyle/>
        <a:p>
          <a:r>
            <a:rPr lang="en-US" dirty="0" smtClean="0"/>
            <a:t>If you’re somewhere in the middle…</a:t>
          </a:r>
          <a:endParaRPr lang="en-US" dirty="0"/>
        </a:p>
      </dgm:t>
    </dgm:pt>
    <dgm:pt modelId="{AACE4953-1A85-4D36-BBD1-2F950757E442}" type="parTrans" cxnId="{B9A6B83D-EE40-47D3-9A4D-370BD5292DF4}">
      <dgm:prSet/>
      <dgm:spPr/>
      <dgm:t>
        <a:bodyPr/>
        <a:lstStyle/>
        <a:p>
          <a:endParaRPr lang="en-US"/>
        </a:p>
      </dgm:t>
    </dgm:pt>
    <dgm:pt modelId="{C29F6132-3864-4F78-A374-4AC534F63BA2}" type="sibTrans" cxnId="{B9A6B83D-EE40-47D3-9A4D-370BD5292DF4}">
      <dgm:prSet/>
      <dgm:spPr/>
      <dgm:t>
        <a:bodyPr/>
        <a:lstStyle/>
        <a:p>
          <a:endParaRPr lang="en-US"/>
        </a:p>
      </dgm:t>
    </dgm:pt>
    <dgm:pt modelId="{2B0C5F3D-08AE-4D65-95EC-30EEAA5DC5E2}">
      <dgm:prSet phldrT="[Text]"/>
      <dgm:spPr/>
      <dgm:t>
        <a:bodyPr/>
        <a:lstStyle/>
        <a:p>
          <a:r>
            <a:rPr lang="en-US" dirty="0" smtClean="0"/>
            <a:t>You have been searching for a tool to push you toward the top.  </a:t>
          </a:r>
          <a:r>
            <a:rPr lang="en-US" i="1" dirty="0" smtClean="0"/>
            <a:t>This is it.</a:t>
          </a:r>
          <a:endParaRPr lang="en-US" dirty="0"/>
        </a:p>
      </dgm:t>
    </dgm:pt>
    <dgm:pt modelId="{66BB8A13-CDE0-41D5-9837-A6416CC8F883}" type="parTrans" cxnId="{164E3991-62A0-4BCC-85F2-71259AF01613}">
      <dgm:prSet/>
      <dgm:spPr/>
      <dgm:t>
        <a:bodyPr/>
        <a:lstStyle/>
        <a:p>
          <a:endParaRPr lang="en-US"/>
        </a:p>
      </dgm:t>
    </dgm:pt>
    <dgm:pt modelId="{AE1190A0-B7FB-4C16-84B1-029F110FC43A}" type="sibTrans" cxnId="{164E3991-62A0-4BCC-85F2-71259AF01613}">
      <dgm:prSet/>
      <dgm:spPr/>
      <dgm:t>
        <a:bodyPr/>
        <a:lstStyle/>
        <a:p>
          <a:endParaRPr lang="en-US"/>
        </a:p>
      </dgm:t>
    </dgm:pt>
    <dgm:pt modelId="{F8B20B75-B576-43F3-B2AC-2CA976080A63}" type="pres">
      <dgm:prSet presAssocID="{7B4AF43F-D59A-4A20-8F41-57DCF251AA83}" presName="linear" presStyleCnt="0">
        <dgm:presLayoutVars>
          <dgm:animLvl val="lvl"/>
          <dgm:resizeHandles val="exact"/>
        </dgm:presLayoutVars>
      </dgm:prSet>
      <dgm:spPr/>
      <dgm:t>
        <a:bodyPr/>
        <a:lstStyle/>
        <a:p>
          <a:endParaRPr lang="en-US"/>
        </a:p>
      </dgm:t>
    </dgm:pt>
    <dgm:pt modelId="{D57FA55D-357C-46CC-85F1-C336D70D6D24}" type="pres">
      <dgm:prSet presAssocID="{6961F1B2-EABA-407F-AB3E-BC55B46CAFF8}" presName="parentText" presStyleLbl="node1" presStyleIdx="0" presStyleCnt="3">
        <dgm:presLayoutVars>
          <dgm:chMax val="0"/>
          <dgm:bulletEnabled val="1"/>
        </dgm:presLayoutVars>
      </dgm:prSet>
      <dgm:spPr/>
      <dgm:t>
        <a:bodyPr/>
        <a:lstStyle/>
        <a:p>
          <a:endParaRPr lang="en-US"/>
        </a:p>
      </dgm:t>
    </dgm:pt>
    <dgm:pt modelId="{B9A39F51-B9DB-411E-B239-2647FE71A11D}" type="pres">
      <dgm:prSet presAssocID="{6961F1B2-EABA-407F-AB3E-BC55B46CAFF8}" presName="childText" presStyleLbl="revTx" presStyleIdx="0" presStyleCnt="3">
        <dgm:presLayoutVars>
          <dgm:bulletEnabled val="1"/>
        </dgm:presLayoutVars>
      </dgm:prSet>
      <dgm:spPr/>
      <dgm:t>
        <a:bodyPr/>
        <a:lstStyle/>
        <a:p>
          <a:endParaRPr lang="en-US"/>
        </a:p>
      </dgm:t>
    </dgm:pt>
    <dgm:pt modelId="{9830EDF7-608F-4107-8E93-944CABAB6E77}" type="pres">
      <dgm:prSet presAssocID="{42A2B58F-DE7D-4C23-9CC3-A1D09C478863}" presName="parentText" presStyleLbl="node1" presStyleIdx="1" presStyleCnt="3">
        <dgm:presLayoutVars>
          <dgm:chMax val="0"/>
          <dgm:bulletEnabled val="1"/>
        </dgm:presLayoutVars>
      </dgm:prSet>
      <dgm:spPr/>
      <dgm:t>
        <a:bodyPr/>
        <a:lstStyle/>
        <a:p>
          <a:endParaRPr lang="en-US"/>
        </a:p>
      </dgm:t>
    </dgm:pt>
    <dgm:pt modelId="{82BDA424-35BC-4D06-9EB3-22739B4003D2}" type="pres">
      <dgm:prSet presAssocID="{42A2B58F-DE7D-4C23-9CC3-A1D09C478863}" presName="childText" presStyleLbl="revTx" presStyleIdx="1" presStyleCnt="3">
        <dgm:presLayoutVars>
          <dgm:bulletEnabled val="1"/>
        </dgm:presLayoutVars>
      </dgm:prSet>
      <dgm:spPr/>
      <dgm:t>
        <a:bodyPr/>
        <a:lstStyle/>
        <a:p>
          <a:endParaRPr lang="en-US"/>
        </a:p>
      </dgm:t>
    </dgm:pt>
    <dgm:pt modelId="{DD165DA6-4327-48A6-B946-EC26CA078A88}" type="pres">
      <dgm:prSet presAssocID="{B3C2F58B-4E85-4075-A1FE-563AD821DCD5}" presName="parentText" presStyleLbl="node1" presStyleIdx="2" presStyleCnt="3">
        <dgm:presLayoutVars>
          <dgm:chMax val="0"/>
          <dgm:bulletEnabled val="1"/>
        </dgm:presLayoutVars>
      </dgm:prSet>
      <dgm:spPr/>
      <dgm:t>
        <a:bodyPr/>
        <a:lstStyle/>
        <a:p>
          <a:endParaRPr lang="en-US"/>
        </a:p>
      </dgm:t>
    </dgm:pt>
    <dgm:pt modelId="{10EBE751-56FE-4F1B-8CE3-00F48A337A95}" type="pres">
      <dgm:prSet presAssocID="{B3C2F58B-4E85-4075-A1FE-563AD821DCD5}" presName="childText" presStyleLbl="revTx" presStyleIdx="2" presStyleCnt="3">
        <dgm:presLayoutVars>
          <dgm:bulletEnabled val="1"/>
        </dgm:presLayoutVars>
      </dgm:prSet>
      <dgm:spPr/>
      <dgm:t>
        <a:bodyPr/>
        <a:lstStyle/>
        <a:p>
          <a:endParaRPr lang="en-US"/>
        </a:p>
      </dgm:t>
    </dgm:pt>
  </dgm:ptLst>
  <dgm:cxnLst>
    <dgm:cxn modelId="{164E3991-62A0-4BCC-85F2-71259AF01613}" srcId="{B3C2F58B-4E85-4075-A1FE-563AD821DCD5}" destId="{2B0C5F3D-08AE-4D65-95EC-30EEAA5DC5E2}" srcOrd="0" destOrd="0" parTransId="{66BB8A13-CDE0-41D5-9837-A6416CC8F883}" sibTransId="{AE1190A0-B7FB-4C16-84B1-029F110FC43A}"/>
    <dgm:cxn modelId="{B58F5C9A-FF78-4F79-B68A-2F8F1E974136}" type="presOf" srcId="{4DF5EA94-A0CA-4B73-A364-1D03F8879A61}" destId="{B9A39F51-B9DB-411E-B239-2647FE71A11D}" srcOrd="0" destOrd="0" presId="urn:microsoft.com/office/officeart/2005/8/layout/vList2"/>
    <dgm:cxn modelId="{03762A91-8313-4BDD-89A5-3CED002C9B2A}" type="presOf" srcId="{6961F1B2-EABA-407F-AB3E-BC55B46CAFF8}" destId="{D57FA55D-357C-46CC-85F1-C336D70D6D24}" srcOrd="0" destOrd="0" presId="urn:microsoft.com/office/officeart/2005/8/layout/vList2"/>
    <dgm:cxn modelId="{8F996F35-A4B3-4436-A560-05F1CD0DFEE3}" srcId="{6961F1B2-EABA-407F-AB3E-BC55B46CAFF8}" destId="{4DF5EA94-A0CA-4B73-A364-1D03F8879A61}" srcOrd="0" destOrd="0" parTransId="{C2359C3F-3FAC-45C9-B1A4-4775DB58DACC}" sibTransId="{2AAE6F5E-E3DD-4340-9A7D-2C22815EE15E}"/>
    <dgm:cxn modelId="{602D672A-2A6B-40E5-9F14-C879260E8D64}" type="presOf" srcId="{42A2B58F-DE7D-4C23-9CC3-A1D09C478863}" destId="{9830EDF7-608F-4107-8E93-944CABAB6E77}" srcOrd="0" destOrd="0" presId="urn:microsoft.com/office/officeart/2005/8/layout/vList2"/>
    <dgm:cxn modelId="{A8945E8F-55D3-4289-A1AB-E6E4D94FBEFD}" type="presOf" srcId="{7B4AF43F-D59A-4A20-8F41-57DCF251AA83}" destId="{F8B20B75-B576-43F3-B2AC-2CA976080A63}" srcOrd="0" destOrd="0" presId="urn:microsoft.com/office/officeart/2005/8/layout/vList2"/>
    <dgm:cxn modelId="{B82CBDF9-1BB9-4592-A3C5-6D69B87D4318}" srcId="{7B4AF43F-D59A-4A20-8F41-57DCF251AA83}" destId="{42A2B58F-DE7D-4C23-9CC3-A1D09C478863}" srcOrd="1" destOrd="0" parTransId="{7E8C07B4-4306-47C2-9372-FFD57A0932A6}" sibTransId="{00838206-E0B6-44F2-A626-4FFCDF98C6DF}"/>
    <dgm:cxn modelId="{B9A6B83D-EE40-47D3-9A4D-370BD5292DF4}" srcId="{7B4AF43F-D59A-4A20-8F41-57DCF251AA83}" destId="{B3C2F58B-4E85-4075-A1FE-563AD821DCD5}" srcOrd="2" destOrd="0" parTransId="{AACE4953-1A85-4D36-BBD1-2F950757E442}" sibTransId="{C29F6132-3864-4F78-A374-4AC534F63BA2}"/>
    <dgm:cxn modelId="{5B0618F2-25FB-4AA3-AF7D-C01042553929}" type="presOf" srcId="{2B0C5F3D-08AE-4D65-95EC-30EEAA5DC5E2}" destId="{10EBE751-56FE-4F1B-8CE3-00F48A337A95}" srcOrd="0" destOrd="0" presId="urn:microsoft.com/office/officeart/2005/8/layout/vList2"/>
    <dgm:cxn modelId="{58DBD1F3-FE29-41ED-9F84-5C8058EFF535}" srcId="{7B4AF43F-D59A-4A20-8F41-57DCF251AA83}" destId="{6961F1B2-EABA-407F-AB3E-BC55B46CAFF8}" srcOrd="0" destOrd="0" parTransId="{FC56862E-C149-48D1-8154-9CFC5E910524}" sibTransId="{05E80928-3CB9-4921-BAEB-76C29FEB261C}"/>
    <dgm:cxn modelId="{5B680738-3055-42F3-AABB-15F4A6C5FED7}" type="presOf" srcId="{B3C2F58B-4E85-4075-A1FE-563AD821DCD5}" destId="{DD165DA6-4327-48A6-B946-EC26CA078A88}" srcOrd="0" destOrd="0" presId="urn:microsoft.com/office/officeart/2005/8/layout/vList2"/>
    <dgm:cxn modelId="{940645B3-E3C7-41C1-BFB6-C14E78CD521B}" srcId="{42A2B58F-DE7D-4C23-9CC3-A1D09C478863}" destId="{DE73AE21-60D1-48A4-8E80-BDE4F8358504}" srcOrd="0" destOrd="0" parTransId="{7410A71A-1E2D-49AD-A2DE-E20DA155AA6D}" sibTransId="{DA3B5774-E2B8-4913-80B0-4B0C9609C499}"/>
    <dgm:cxn modelId="{4CC24D84-C95E-44F8-9C1B-DC80904CA9E2}" type="presOf" srcId="{DE73AE21-60D1-48A4-8E80-BDE4F8358504}" destId="{82BDA424-35BC-4D06-9EB3-22739B4003D2}" srcOrd="0" destOrd="0" presId="urn:microsoft.com/office/officeart/2005/8/layout/vList2"/>
    <dgm:cxn modelId="{5B3B61AB-0CF5-4A22-B486-6FCA819F2D00}" type="presParOf" srcId="{F8B20B75-B576-43F3-B2AC-2CA976080A63}" destId="{D57FA55D-357C-46CC-85F1-C336D70D6D24}" srcOrd="0" destOrd="0" presId="urn:microsoft.com/office/officeart/2005/8/layout/vList2"/>
    <dgm:cxn modelId="{86B83DA2-6237-4EE2-9D31-17F239D63ABD}" type="presParOf" srcId="{F8B20B75-B576-43F3-B2AC-2CA976080A63}" destId="{B9A39F51-B9DB-411E-B239-2647FE71A11D}" srcOrd="1" destOrd="0" presId="urn:microsoft.com/office/officeart/2005/8/layout/vList2"/>
    <dgm:cxn modelId="{30F7EACE-08B2-457E-9A24-A8F09F077016}" type="presParOf" srcId="{F8B20B75-B576-43F3-B2AC-2CA976080A63}" destId="{9830EDF7-608F-4107-8E93-944CABAB6E77}" srcOrd="2" destOrd="0" presId="urn:microsoft.com/office/officeart/2005/8/layout/vList2"/>
    <dgm:cxn modelId="{0151070C-58B6-4FFA-A6C8-8B003636C1EF}" type="presParOf" srcId="{F8B20B75-B576-43F3-B2AC-2CA976080A63}" destId="{82BDA424-35BC-4D06-9EB3-22739B4003D2}" srcOrd="3" destOrd="0" presId="urn:microsoft.com/office/officeart/2005/8/layout/vList2"/>
    <dgm:cxn modelId="{EDFA9889-5D70-41D0-877F-821ADCC7CA5F}" type="presParOf" srcId="{F8B20B75-B576-43F3-B2AC-2CA976080A63}" destId="{DD165DA6-4327-48A6-B946-EC26CA078A88}" srcOrd="4" destOrd="0" presId="urn:microsoft.com/office/officeart/2005/8/layout/vList2"/>
    <dgm:cxn modelId="{2821EA49-9D12-4DF9-A106-6C8146A59E43}" type="presParOf" srcId="{F8B20B75-B576-43F3-B2AC-2CA976080A63}" destId="{10EBE751-56FE-4F1B-8CE3-00F48A337A95}" srcOrd="5"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F7ED7CD-BAC2-49A9-9619-303BB7F33CA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409C9BD-88EE-4ACD-AE8B-ED92986887A8}">
      <dgm:prSet/>
      <dgm:spPr/>
      <dgm:t>
        <a:bodyPr/>
        <a:lstStyle/>
        <a:p>
          <a:pPr algn="ctr" rtl="0"/>
          <a:r>
            <a:rPr lang="en-US" dirty="0" smtClean="0"/>
            <a:t>How Goals and Action-Items “Fit”</a:t>
          </a:r>
          <a:endParaRPr lang="en-US" dirty="0"/>
        </a:p>
      </dgm:t>
    </dgm:pt>
    <dgm:pt modelId="{E71CDAA1-02C9-419A-B3C7-505CC9423B17}" type="parTrans" cxnId="{51218B4C-F781-4EDF-8F6D-126B379CC20C}">
      <dgm:prSet/>
      <dgm:spPr/>
      <dgm:t>
        <a:bodyPr/>
        <a:lstStyle/>
        <a:p>
          <a:endParaRPr lang="en-US"/>
        </a:p>
      </dgm:t>
    </dgm:pt>
    <dgm:pt modelId="{C3316333-5F7C-42FA-ADE3-BE47F265EF38}" type="sibTrans" cxnId="{51218B4C-F781-4EDF-8F6D-126B379CC20C}">
      <dgm:prSet/>
      <dgm:spPr/>
      <dgm:t>
        <a:bodyPr/>
        <a:lstStyle/>
        <a:p>
          <a:endParaRPr lang="en-US"/>
        </a:p>
      </dgm:t>
    </dgm:pt>
    <dgm:pt modelId="{73D9431B-6C23-465F-89D5-90EC6684A514}" type="pres">
      <dgm:prSet presAssocID="{EF7ED7CD-BAC2-49A9-9619-303BB7F33CA2}" presName="linear" presStyleCnt="0">
        <dgm:presLayoutVars>
          <dgm:animLvl val="lvl"/>
          <dgm:resizeHandles val="exact"/>
        </dgm:presLayoutVars>
      </dgm:prSet>
      <dgm:spPr/>
      <dgm:t>
        <a:bodyPr/>
        <a:lstStyle/>
        <a:p>
          <a:endParaRPr lang="en-US"/>
        </a:p>
      </dgm:t>
    </dgm:pt>
    <dgm:pt modelId="{49FDEAE4-86E9-4073-A145-F752E81F302C}" type="pres">
      <dgm:prSet presAssocID="{5409C9BD-88EE-4ACD-AE8B-ED92986887A8}" presName="parentText" presStyleLbl="node1" presStyleIdx="0" presStyleCnt="1" custLinFactY="200000" custLinFactNeighborX="5556" custLinFactNeighborY="267064">
        <dgm:presLayoutVars>
          <dgm:chMax val="0"/>
          <dgm:bulletEnabled val="1"/>
        </dgm:presLayoutVars>
      </dgm:prSet>
      <dgm:spPr/>
      <dgm:t>
        <a:bodyPr/>
        <a:lstStyle/>
        <a:p>
          <a:endParaRPr lang="en-US"/>
        </a:p>
      </dgm:t>
    </dgm:pt>
  </dgm:ptLst>
  <dgm:cxnLst>
    <dgm:cxn modelId="{51218B4C-F781-4EDF-8F6D-126B379CC20C}" srcId="{EF7ED7CD-BAC2-49A9-9619-303BB7F33CA2}" destId="{5409C9BD-88EE-4ACD-AE8B-ED92986887A8}" srcOrd="0" destOrd="0" parTransId="{E71CDAA1-02C9-419A-B3C7-505CC9423B17}" sibTransId="{C3316333-5F7C-42FA-ADE3-BE47F265EF38}"/>
    <dgm:cxn modelId="{F88518A2-2D00-4A14-815D-D599BCFB296A}" type="presOf" srcId="{5409C9BD-88EE-4ACD-AE8B-ED92986887A8}" destId="{49FDEAE4-86E9-4073-A145-F752E81F302C}" srcOrd="0" destOrd="0" presId="urn:microsoft.com/office/officeart/2005/8/layout/vList2"/>
    <dgm:cxn modelId="{F0AC265F-0963-42F1-BBA5-6B73EFE19A93}" type="presOf" srcId="{EF7ED7CD-BAC2-49A9-9619-303BB7F33CA2}" destId="{73D9431B-6C23-465F-89D5-90EC6684A514}" srcOrd="0" destOrd="0" presId="urn:microsoft.com/office/officeart/2005/8/layout/vList2"/>
    <dgm:cxn modelId="{892B9EBB-3F7E-4553-AE75-09386372E3F5}" type="presParOf" srcId="{73D9431B-6C23-465F-89D5-90EC6684A514}" destId="{49FDEAE4-86E9-4073-A145-F752E81F302C}"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8EEF041-2882-46ED-A688-DE2CE97518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F993034-2083-43C7-B653-2AA92A099A58}">
      <dgm:prSet/>
      <dgm:spPr/>
      <dgm:t>
        <a:bodyPr/>
        <a:lstStyle/>
        <a:p>
          <a:pPr algn="ctr" rtl="0"/>
          <a:r>
            <a:rPr lang="en-US" dirty="0" smtClean="0"/>
            <a:t>Recap and Final Notes</a:t>
          </a:r>
          <a:endParaRPr lang="en-US" dirty="0"/>
        </a:p>
      </dgm:t>
    </dgm:pt>
    <dgm:pt modelId="{F6F477F4-8949-4394-ACC2-C590442CCAC6}" type="parTrans" cxnId="{A1377A6D-9F16-4B9F-9FB0-16D2EDBC1870}">
      <dgm:prSet/>
      <dgm:spPr/>
      <dgm:t>
        <a:bodyPr/>
        <a:lstStyle/>
        <a:p>
          <a:endParaRPr lang="en-US"/>
        </a:p>
      </dgm:t>
    </dgm:pt>
    <dgm:pt modelId="{F431BD9C-276C-43DB-ACF9-E5BDA913C707}" type="sibTrans" cxnId="{A1377A6D-9F16-4B9F-9FB0-16D2EDBC1870}">
      <dgm:prSet/>
      <dgm:spPr/>
      <dgm:t>
        <a:bodyPr/>
        <a:lstStyle/>
        <a:p>
          <a:endParaRPr lang="en-US"/>
        </a:p>
      </dgm:t>
    </dgm:pt>
    <dgm:pt modelId="{876DE3AC-717C-4186-BF2A-C66E5FD8CE71}" type="pres">
      <dgm:prSet presAssocID="{58EEF041-2882-46ED-A688-DE2CE97518DE}" presName="linear" presStyleCnt="0">
        <dgm:presLayoutVars>
          <dgm:animLvl val="lvl"/>
          <dgm:resizeHandles val="exact"/>
        </dgm:presLayoutVars>
      </dgm:prSet>
      <dgm:spPr/>
      <dgm:t>
        <a:bodyPr/>
        <a:lstStyle/>
        <a:p>
          <a:endParaRPr lang="en-US"/>
        </a:p>
      </dgm:t>
    </dgm:pt>
    <dgm:pt modelId="{516C2FDA-BA1A-4381-BDC9-94E7AB42F518}" type="pres">
      <dgm:prSet presAssocID="{3F993034-2083-43C7-B653-2AA92A099A58}" presName="parentText" presStyleLbl="node1" presStyleIdx="0" presStyleCnt="1" custLinFactNeighborY="63593">
        <dgm:presLayoutVars>
          <dgm:chMax val="0"/>
          <dgm:bulletEnabled val="1"/>
        </dgm:presLayoutVars>
      </dgm:prSet>
      <dgm:spPr/>
      <dgm:t>
        <a:bodyPr/>
        <a:lstStyle/>
        <a:p>
          <a:endParaRPr lang="en-US"/>
        </a:p>
      </dgm:t>
    </dgm:pt>
  </dgm:ptLst>
  <dgm:cxnLst>
    <dgm:cxn modelId="{A1377A6D-9F16-4B9F-9FB0-16D2EDBC1870}" srcId="{58EEF041-2882-46ED-A688-DE2CE97518DE}" destId="{3F993034-2083-43C7-B653-2AA92A099A58}" srcOrd="0" destOrd="0" parTransId="{F6F477F4-8949-4394-ACC2-C590442CCAC6}" sibTransId="{F431BD9C-276C-43DB-ACF9-E5BDA913C707}"/>
    <dgm:cxn modelId="{07CC02C3-2515-4790-B6BF-03C6D7D2DB68}" type="presOf" srcId="{3F993034-2083-43C7-B653-2AA92A099A58}" destId="{516C2FDA-BA1A-4381-BDC9-94E7AB42F518}" srcOrd="0" destOrd="0" presId="urn:microsoft.com/office/officeart/2005/8/layout/vList2"/>
    <dgm:cxn modelId="{0AD59863-F511-4ED9-ADC2-FAB88D84FF91}" type="presOf" srcId="{58EEF041-2882-46ED-A688-DE2CE97518DE}" destId="{876DE3AC-717C-4186-BF2A-C66E5FD8CE71}" srcOrd="0" destOrd="0" presId="urn:microsoft.com/office/officeart/2005/8/layout/vList2"/>
    <dgm:cxn modelId="{6F3314C5-620E-42DC-85CF-0EC5C8F11C02}" type="presParOf" srcId="{876DE3AC-717C-4186-BF2A-C66E5FD8CE71}" destId="{516C2FDA-BA1A-4381-BDC9-94E7AB42F518}"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8EEF041-2882-46ED-A688-DE2CE97518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F993034-2083-43C7-B653-2AA92A099A58}">
      <dgm:prSet/>
      <dgm:spPr/>
      <dgm:t>
        <a:bodyPr/>
        <a:lstStyle/>
        <a:p>
          <a:pPr algn="ctr" rtl="0"/>
          <a:r>
            <a:rPr lang="en-US" dirty="0" smtClean="0"/>
            <a:t>Recap and Final Notes</a:t>
          </a:r>
          <a:endParaRPr lang="en-US" dirty="0"/>
        </a:p>
      </dgm:t>
    </dgm:pt>
    <dgm:pt modelId="{F6F477F4-8949-4394-ACC2-C590442CCAC6}" type="parTrans" cxnId="{A1377A6D-9F16-4B9F-9FB0-16D2EDBC1870}">
      <dgm:prSet/>
      <dgm:spPr/>
      <dgm:t>
        <a:bodyPr/>
        <a:lstStyle/>
        <a:p>
          <a:endParaRPr lang="en-US"/>
        </a:p>
      </dgm:t>
    </dgm:pt>
    <dgm:pt modelId="{F431BD9C-276C-43DB-ACF9-E5BDA913C707}" type="sibTrans" cxnId="{A1377A6D-9F16-4B9F-9FB0-16D2EDBC1870}">
      <dgm:prSet/>
      <dgm:spPr/>
      <dgm:t>
        <a:bodyPr/>
        <a:lstStyle/>
        <a:p>
          <a:endParaRPr lang="en-US"/>
        </a:p>
      </dgm:t>
    </dgm:pt>
    <dgm:pt modelId="{876DE3AC-717C-4186-BF2A-C66E5FD8CE71}" type="pres">
      <dgm:prSet presAssocID="{58EEF041-2882-46ED-A688-DE2CE97518DE}" presName="linear" presStyleCnt="0">
        <dgm:presLayoutVars>
          <dgm:animLvl val="lvl"/>
          <dgm:resizeHandles val="exact"/>
        </dgm:presLayoutVars>
      </dgm:prSet>
      <dgm:spPr/>
      <dgm:t>
        <a:bodyPr/>
        <a:lstStyle/>
        <a:p>
          <a:endParaRPr lang="en-US"/>
        </a:p>
      </dgm:t>
    </dgm:pt>
    <dgm:pt modelId="{516C2FDA-BA1A-4381-BDC9-94E7AB42F518}" type="pres">
      <dgm:prSet presAssocID="{3F993034-2083-43C7-B653-2AA92A099A58}" presName="parentText" presStyleLbl="node1" presStyleIdx="0" presStyleCnt="1" custLinFactNeighborY="63593">
        <dgm:presLayoutVars>
          <dgm:chMax val="0"/>
          <dgm:bulletEnabled val="1"/>
        </dgm:presLayoutVars>
      </dgm:prSet>
      <dgm:spPr/>
      <dgm:t>
        <a:bodyPr/>
        <a:lstStyle/>
        <a:p>
          <a:endParaRPr lang="en-US"/>
        </a:p>
      </dgm:t>
    </dgm:pt>
  </dgm:ptLst>
  <dgm:cxnLst>
    <dgm:cxn modelId="{A1377A6D-9F16-4B9F-9FB0-16D2EDBC1870}" srcId="{58EEF041-2882-46ED-A688-DE2CE97518DE}" destId="{3F993034-2083-43C7-B653-2AA92A099A58}" srcOrd="0" destOrd="0" parTransId="{F6F477F4-8949-4394-ACC2-C590442CCAC6}" sibTransId="{F431BD9C-276C-43DB-ACF9-E5BDA913C707}"/>
    <dgm:cxn modelId="{80C5B466-82A7-4316-BED3-A17C2FDEDCFC}" type="presOf" srcId="{3F993034-2083-43C7-B653-2AA92A099A58}" destId="{516C2FDA-BA1A-4381-BDC9-94E7AB42F518}" srcOrd="0" destOrd="0" presId="urn:microsoft.com/office/officeart/2005/8/layout/vList2"/>
    <dgm:cxn modelId="{C35E5783-0388-42FE-A521-461C7B909E1D}" type="presOf" srcId="{58EEF041-2882-46ED-A688-DE2CE97518DE}" destId="{876DE3AC-717C-4186-BF2A-C66E5FD8CE71}" srcOrd="0" destOrd="0" presId="urn:microsoft.com/office/officeart/2005/8/layout/vList2"/>
    <dgm:cxn modelId="{E220512D-48E6-4E8D-BAC5-422C5E49AF59}" type="presParOf" srcId="{876DE3AC-717C-4186-BF2A-C66E5FD8CE71}" destId="{516C2FDA-BA1A-4381-BDC9-94E7AB42F518}"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8EEF041-2882-46ED-A688-DE2CE97518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F993034-2083-43C7-B653-2AA92A099A58}">
      <dgm:prSet/>
      <dgm:spPr/>
      <dgm:t>
        <a:bodyPr/>
        <a:lstStyle/>
        <a:p>
          <a:pPr algn="ctr" rtl="0"/>
          <a:r>
            <a:rPr lang="en-US" dirty="0" smtClean="0"/>
            <a:t>Recap and Final Notes</a:t>
          </a:r>
          <a:endParaRPr lang="en-US" dirty="0"/>
        </a:p>
      </dgm:t>
    </dgm:pt>
    <dgm:pt modelId="{F6F477F4-8949-4394-ACC2-C590442CCAC6}" type="parTrans" cxnId="{A1377A6D-9F16-4B9F-9FB0-16D2EDBC1870}">
      <dgm:prSet/>
      <dgm:spPr/>
      <dgm:t>
        <a:bodyPr/>
        <a:lstStyle/>
        <a:p>
          <a:endParaRPr lang="en-US"/>
        </a:p>
      </dgm:t>
    </dgm:pt>
    <dgm:pt modelId="{F431BD9C-276C-43DB-ACF9-E5BDA913C707}" type="sibTrans" cxnId="{A1377A6D-9F16-4B9F-9FB0-16D2EDBC1870}">
      <dgm:prSet/>
      <dgm:spPr/>
      <dgm:t>
        <a:bodyPr/>
        <a:lstStyle/>
        <a:p>
          <a:endParaRPr lang="en-US"/>
        </a:p>
      </dgm:t>
    </dgm:pt>
    <dgm:pt modelId="{876DE3AC-717C-4186-BF2A-C66E5FD8CE71}" type="pres">
      <dgm:prSet presAssocID="{58EEF041-2882-46ED-A688-DE2CE97518DE}" presName="linear" presStyleCnt="0">
        <dgm:presLayoutVars>
          <dgm:animLvl val="lvl"/>
          <dgm:resizeHandles val="exact"/>
        </dgm:presLayoutVars>
      </dgm:prSet>
      <dgm:spPr/>
      <dgm:t>
        <a:bodyPr/>
        <a:lstStyle/>
        <a:p>
          <a:endParaRPr lang="en-US"/>
        </a:p>
      </dgm:t>
    </dgm:pt>
    <dgm:pt modelId="{516C2FDA-BA1A-4381-BDC9-94E7AB42F518}" type="pres">
      <dgm:prSet presAssocID="{3F993034-2083-43C7-B653-2AA92A099A58}" presName="parentText" presStyleLbl="node1" presStyleIdx="0" presStyleCnt="1" custLinFactNeighborY="63593">
        <dgm:presLayoutVars>
          <dgm:chMax val="0"/>
          <dgm:bulletEnabled val="1"/>
        </dgm:presLayoutVars>
      </dgm:prSet>
      <dgm:spPr/>
      <dgm:t>
        <a:bodyPr/>
        <a:lstStyle/>
        <a:p>
          <a:endParaRPr lang="en-US"/>
        </a:p>
      </dgm:t>
    </dgm:pt>
  </dgm:ptLst>
  <dgm:cxnLst>
    <dgm:cxn modelId="{A1377A6D-9F16-4B9F-9FB0-16D2EDBC1870}" srcId="{58EEF041-2882-46ED-A688-DE2CE97518DE}" destId="{3F993034-2083-43C7-B653-2AA92A099A58}" srcOrd="0" destOrd="0" parTransId="{F6F477F4-8949-4394-ACC2-C590442CCAC6}" sibTransId="{F431BD9C-276C-43DB-ACF9-E5BDA913C707}"/>
    <dgm:cxn modelId="{526C60D6-77C0-49F6-BB58-47C1741ED5C1}" type="presOf" srcId="{58EEF041-2882-46ED-A688-DE2CE97518DE}" destId="{876DE3AC-717C-4186-BF2A-C66E5FD8CE71}" srcOrd="0" destOrd="0" presId="urn:microsoft.com/office/officeart/2005/8/layout/vList2"/>
    <dgm:cxn modelId="{10B9BB2A-3E1B-4EB4-8157-3FFF0113B4B1}" type="presOf" srcId="{3F993034-2083-43C7-B653-2AA92A099A58}" destId="{516C2FDA-BA1A-4381-BDC9-94E7AB42F518}" srcOrd="0" destOrd="0" presId="urn:microsoft.com/office/officeart/2005/8/layout/vList2"/>
    <dgm:cxn modelId="{61FF04D9-5327-43F0-B02F-B7E16725415D}" type="presParOf" srcId="{876DE3AC-717C-4186-BF2A-C66E5FD8CE71}" destId="{516C2FDA-BA1A-4381-BDC9-94E7AB42F518}"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8EEF041-2882-46ED-A688-DE2CE97518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F993034-2083-43C7-B653-2AA92A099A58}">
      <dgm:prSet/>
      <dgm:spPr/>
      <dgm:t>
        <a:bodyPr/>
        <a:lstStyle/>
        <a:p>
          <a:pPr algn="ctr" rtl="0"/>
          <a:r>
            <a:rPr lang="en-US" dirty="0" smtClean="0"/>
            <a:t>Recap and Final Notes</a:t>
          </a:r>
          <a:endParaRPr lang="en-US" dirty="0"/>
        </a:p>
      </dgm:t>
    </dgm:pt>
    <dgm:pt modelId="{F6F477F4-8949-4394-ACC2-C590442CCAC6}" type="parTrans" cxnId="{A1377A6D-9F16-4B9F-9FB0-16D2EDBC1870}">
      <dgm:prSet/>
      <dgm:spPr/>
      <dgm:t>
        <a:bodyPr/>
        <a:lstStyle/>
        <a:p>
          <a:endParaRPr lang="en-US"/>
        </a:p>
      </dgm:t>
    </dgm:pt>
    <dgm:pt modelId="{F431BD9C-276C-43DB-ACF9-E5BDA913C707}" type="sibTrans" cxnId="{A1377A6D-9F16-4B9F-9FB0-16D2EDBC1870}">
      <dgm:prSet/>
      <dgm:spPr/>
      <dgm:t>
        <a:bodyPr/>
        <a:lstStyle/>
        <a:p>
          <a:endParaRPr lang="en-US"/>
        </a:p>
      </dgm:t>
    </dgm:pt>
    <dgm:pt modelId="{876DE3AC-717C-4186-BF2A-C66E5FD8CE71}" type="pres">
      <dgm:prSet presAssocID="{58EEF041-2882-46ED-A688-DE2CE97518DE}" presName="linear" presStyleCnt="0">
        <dgm:presLayoutVars>
          <dgm:animLvl val="lvl"/>
          <dgm:resizeHandles val="exact"/>
        </dgm:presLayoutVars>
      </dgm:prSet>
      <dgm:spPr/>
      <dgm:t>
        <a:bodyPr/>
        <a:lstStyle/>
        <a:p>
          <a:endParaRPr lang="en-US"/>
        </a:p>
      </dgm:t>
    </dgm:pt>
    <dgm:pt modelId="{516C2FDA-BA1A-4381-BDC9-94E7AB42F518}" type="pres">
      <dgm:prSet presAssocID="{3F993034-2083-43C7-B653-2AA92A099A58}" presName="parentText" presStyleLbl="node1" presStyleIdx="0" presStyleCnt="1" custLinFactNeighborY="63593">
        <dgm:presLayoutVars>
          <dgm:chMax val="0"/>
          <dgm:bulletEnabled val="1"/>
        </dgm:presLayoutVars>
      </dgm:prSet>
      <dgm:spPr/>
      <dgm:t>
        <a:bodyPr/>
        <a:lstStyle/>
        <a:p>
          <a:endParaRPr lang="en-US"/>
        </a:p>
      </dgm:t>
    </dgm:pt>
  </dgm:ptLst>
  <dgm:cxnLst>
    <dgm:cxn modelId="{A1377A6D-9F16-4B9F-9FB0-16D2EDBC1870}" srcId="{58EEF041-2882-46ED-A688-DE2CE97518DE}" destId="{3F993034-2083-43C7-B653-2AA92A099A58}" srcOrd="0" destOrd="0" parTransId="{F6F477F4-8949-4394-ACC2-C590442CCAC6}" sibTransId="{F431BD9C-276C-43DB-ACF9-E5BDA913C707}"/>
    <dgm:cxn modelId="{7EF86B5B-B5EE-450C-9E87-627CC138C963}" type="presOf" srcId="{58EEF041-2882-46ED-A688-DE2CE97518DE}" destId="{876DE3AC-717C-4186-BF2A-C66E5FD8CE71}" srcOrd="0" destOrd="0" presId="urn:microsoft.com/office/officeart/2005/8/layout/vList2"/>
    <dgm:cxn modelId="{D274E5D7-9731-4A44-80B0-21332B06AD90}" type="presOf" srcId="{3F993034-2083-43C7-B653-2AA92A099A58}" destId="{516C2FDA-BA1A-4381-BDC9-94E7AB42F518}" srcOrd="0" destOrd="0" presId="urn:microsoft.com/office/officeart/2005/8/layout/vList2"/>
    <dgm:cxn modelId="{AE1A3D1B-5CA7-4C4E-B59F-D0ACD9C2A240}" type="presParOf" srcId="{876DE3AC-717C-4186-BF2A-C66E5FD8CE71}" destId="{516C2FDA-BA1A-4381-BDC9-94E7AB42F518}"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8EEF041-2882-46ED-A688-DE2CE97518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993034-2083-43C7-B653-2AA92A099A58}">
      <dgm:prSet/>
      <dgm:spPr/>
      <dgm:t>
        <a:bodyPr/>
        <a:lstStyle/>
        <a:p>
          <a:pPr algn="ctr" rtl="0"/>
          <a:r>
            <a:rPr lang="en-US" dirty="0" smtClean="0"/>
            <a:t>Presentation Source</a:t>
          </a:r>
          <a:endParaRPr lang="en-US" dirty="0"/>
        </a:p>
      </dgm:t>
    </dgm:pt>
    <dgm:pt modelId="{F6F477F4-8949-4394-ACC2-C590442CCAC6}" type="parTrans" cxnId="{A1377A6D-9F16-4B9F-9FB0-16D2EDBC1870}">
      <dgm:prSet/>
      <dgm:spPr/>
      <dgm:t>
        <a:bodyPr/>
        <a:lstStyle/>
        <a:p>
          <a:endParaRPr lang="en-US"/>
        </a:p>
      </dgm:t>
    </dgm:pt>
    <dgm:pt modelId="{F431BD9C-276C-43DB-ACF9-E5BDA913C707}" type="sibTrans" cxnId="{A1377A6D-9F16-4B9F-9FB0-16D2EDBC1870}">
      <dgm:prSet/>
      <dgm:spPr/>
      <dgm:t>
        <a:bodyPr/>
        <a:lstStyle/>
        <a:p>
          <a:endParaRPr lang="en-US"/>
        </a:p>
      </dgm:t>
    </dgm:pt>
    <dgm:pt modelId="{876DE3AC-717C-4186-BF2A-C66E5FD8CE71}" type="pres">
      <dgm:prSet presAssocID="{58EEF041-2882-46ED-A688-DE2CE97518DE}" presName="linear" presStyleCnt="0">
        <dgm:presLayoutVars>
          <dgm:animLvl val="lvl"/>
          <dgm:resizeHandles val="exact"/>
        </dgm:presLayoutVars>
      </dgm:prSet>
      <dgm:spPr/>
      <dgm:t>
        <a:bodyPr/>
        <a:lstStyle/>
        <a:p>
          <a:endParaRPr lang="en-US"/>
        </a:p>
      </dgm:t>
    </dgm:pt>
    <dgm:pt modelId="{516C2FDA-BA1A-4381-BDC9-94E7AB42F518}" type="pres">
      <dgm:prSet presAssocID="{3F993034-2083-43C7-B653-2AA92A099A58}" presName="parentText" presStyleLbl="node1" presStyleIdx="0" presStyleCnt="1" custLinFactNeighborY="63593">
        <dgm:presLayoutVars>
          <dgm:chMax val="0"/>
          <dgm:bulletEnabled val="1"/>
        </dgm:presLayoutVars>
      </dgm:prSet>
      <dgm:spPr/>
      <dgm:t>
        <a:bodyPr/>
        <a:lstStyle/>
        <a:p>
          <a:endParaRPr lang="en-US"/>
        </a:p>
      </dgm:t>
    </dgm:pt>
  </dgm:ptLst>
  <dgm:cxnLst>
    <dgm:cxn modelId="{A1377A6D-9F16-4B9F-9FB0-16D2EDBC1870}" srcId="{58EEF041-2882-46ED-A688-DE2CE97518DE}" destId="{3F993034-2083-43C7-B653-2AA92A099A58}" srcOrd="0" destOrd="0" parTransId="{F6F477F4-8949-4394-ACC2-C590442CCAC6}" sibTransId="{F431BD9C-276C-43DB-ACF9-E5BDA913C707}"/>
    <dgm:cxn modelId="{2D2982CB-96E0-4642-9BE1-0E198E8E1957}" type="presOf" srcId="{58EEF041-2882-46ED-A688-DE2CE97518DE}" destId="{876DE3AC-717C-4186-BF2A-C66E5FD8CE71}" srcOrd="0" destOrd="0" presId="urn:microsoft.com/office/officeart/2005/8/layout/vList2"/>
    <dgm:cxn modelId="{C5477BD9-44C1-4CB1-8897-49478B259F54}" type="presOf" srcId="{3F993034-2083-43C7-B653-2AA92A099A58}" destId="{516C2FDA-BA1A-4381-BDC9-94E7AB42F518}" srcOrd="0" destOrd="0" presId="urn:microsoft.com/office/officeart/2005/8/layout/vList2"/>
    <dgm:cxn modelId="{B5F759BB-AB03-48A0-98E2-0F9CB915C0AF}" type="presParOf" srcId="{876DE3AC-717C-4186-BF2A-C66E5FD8CE71}" destId="{516C2FDA-BA1A-4381-BDC9-94E7AB42F518}"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E7D561-54F9-4867-8A94-2F2D000BACB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68BDD03C-76C1-408D-88F2-0A9889E300EE}">
      <dgm:prSet phldrT="[Text]"/>
      <dgm:spPr/>
      <dgm:t>
        <a:bodyPr/>
        <a:lstStyle/>
        <a:p>
          <a:pPr marL="457200" indent="0" algn="r"/>
          <a:r>
            <a:rPr lang="en-US" dirty="0" smtClean="0"/>
            <a:t>Know your Core Values</a:t>
          </a:r>
          <a:endParaRPr lang="en-US" dirty="0"/>
        </a:p>
      </dgm:t>
    </dgm:pt>
    <dgm:pt modelId="{5D954A45-1E87-477B-B2D6-4B12DC4141F0}" type="parTrans" cxnId="{6F74BF71-8BC2-445B-AB06-754B35BB194F}">
      <dgm:prSet/>
      <dgm:spPr/>
      <dgm:t>
        <a:bodyPr/>
        <a:lstStyle/>
        <a:p>
          <a:endParaRPr lang="en-US"/>
        </a:p>
      </dgm:t>
    </dgm:pt>
    <dgm:pt modelId="{E4EC1D38-88D7-4706-B7A8-FD942F64F594}" type="sibTrans" cxnId="{6F74BF71-8BC2-445B-AB06-754B35BB194F}">
      <dgm:prSet/>
      <dgm:spPr/>
      <dgm:t>
        <a:bodyPr/>
        <a:lstStyle/>
        <a:p>
          <a:endParaRPr lang="en-US"/>
        </a:p>
      </dgm:t>
    </dgm:pt>
    <dgm:pt modelId="{345F485D-2D41-4A69-8025-C9AE8585E76B}">
      <dgm:prSet phldrT="[Text]"/>
      <dgm:spPr/>
      <dgm:t>
        <a:bodyPr/>
        <a:lstStyle/>
        <a:p>
          <a:pPr marL="457200" indent="0" algn="l"/>
          <a:r>
            <a:rPr lang="en-US" dirty="0" smtClean="0"/>
            <a:t>Then, Think BIG! </a:t>
          </a:r>
          <a:endParaRPr lang="en-US" dirty="0"/>
        </a:p>
      </dgm:t>
    </dgm:pt>
    <dgm:pt modelId="{B42158E5-12EB-4A95-97F6-2A082B2E6F6F}" type="parTrans" cxnId="{8DEE54E0-CC00-49A2-9652-ABB6379781D0}">
      <dgm:prSet/>
      <dgm:spPr/>
      <dgm:t>
        <a:bodyPr/>
        <a:lstStyle/>
        <a:p>
          <a:endParaRPr lang="en-US"/>
        </a:p>
      </dgm:t>
    </dgm:pt>
    <dgm:pt modelId="{A82AC142-C5F5-4364-B4C9-5F0EB6E1AFC2}" type="sibTrans" cxnId="{8DEE54E0-CC00-49A2-9652-ABB6379781D0}">
      <dgm:prSet/>
      <dgm:spPr/>
      <dgm:t>
        <a:bodyPr/>
        <a:lstStyle/>
        <a:p>
          <a:endParaRPr lang="en-US"/>
        </a:p>
      </dgm:t>
    </dgm:pt>
    <dgm:pt modelId="{C73AFE00-9C5B-4EE9-BB79-21BE75CB1BE7}">
      <dgm:prSet phldrT="[Text]"/>
      <dgm:spPr/>
      <dgm:t>
        <a:bodyPr/>
        <a:lstStyle/>
        <a:p>
          <a:pPr marL="228600" indent="0" algn="ctr"/>
          <a:r>
            <a:rPr lang="en-US" dirty="0" smtClean="0"/>
            <a:t>Last, Think S.M.A.R.T.</a:t>
          </a:r>
          <a:endParaRPr lang="en-US" dirty="0"/>
        </a:p>
      </dgm:t>
    </dgm:pt>
    <dgm:pt modelId="{8F37709A-709D-4757-8A0E-5F55BF92A047}" type="parTrans" cxnId="{EAA6B772-8C90-4F9A-B230-25F2A0C4552E}">
      <dgm:prSet/>
      <dgm:spPr/>
      <dgm:t>
        <a:bodyPr/>
        <a:lstStyle/>
        <a:p>
          <a:endParaRPr lang="en-US"/>
        </a:p>
      </dgm:t>
    </dgm:pt>
    <dgm:pt modelId="{35B012DB-2C0D-4DB5-995B-87DC47C89304}" type="sibTrans" cxnId="{EAA6B772-8C90-4F9A-B230-25F2A0C4552E}">
      <dgm:prSet/>
      <dgm:spPr/>
      <dgm:t>
        <a:bodyPr/>
        <a:lstStyle/>
        <a:p>
          <a:endParaRPr lang="en-US"/>
        </a:p>
      </dgm:t>
    </dgm:pt>
    <dgm:pt modelId="{4457EF8B-92EA-43DB-BFD4-F5114A09D4FF}" type="pres">
      <dgm:prSet presAssocID="{14E7D561-54F9-4867-8A94-2F2D000BACBB}" presName="outerComposite" presStyleCnt="0">
        <dgm:presLayoutVars>
          <dgm:chMax val="5"/>
          <dgm:dir/>
          <dgm:resizeHandles val="exact"/>
        </dgm:presLayoutVars>
      </dgm:prSet>
      <dgm:spPr/>
      <dgm:t>
        <a:bodyPr/>
        <a:lstStyle/>
        <a:p>
          <a:endParaRPr lang="en-US"/>
        </a:p>
      </dgm:t>
    </dgm:pt>
    <dgm:pt modelId="{9168ECD8-B9CC-4D3A-8AAD-84416C526315}" type="pres">
      <dgm:prSet presAssocID="{14E7D561-54F9-4867-8A94-2F2D000BACBB}" presName="dummyMaxCanvas" presStyleCnt="0">
        <dgm:presLayoutVars/>
      </dgm:prSet>
      <dgm:spPr/>
      <dgm:t>
        <a:bodyPr/>
        <a:lstStyle/>
        <a:p>
          <a:endParaRPr lang="en-US"/>
        </a:p>
      </dgm:t>
    </dgm:pt>
    <dgm:pt modelId="{10BB30F0-BE09-4BCC-B5AA-A35BD67FDB41}" type="pres">
      <dgm:prSet presAssocID="{14E7D561-54F9-4867-8A94-2F2D000BACBB}" presName="ThreeNodes_1" presStyleLbl="node1" presStyleIdx="0" presStyleCnt="3">
        <dgm:presLayoutVars>
          <dgm:bulletEnabled val="1"/>
        </dgm:presLayoutVars>
      </dgm:prSet>
      <dgm:spPr/>
      <dgm:t>
        <a:bodyPr/>
        <a:lstStyle/>
        <a:p>
          <a:endParaRPr lang="en-US"/>
        </a:p>
      </dgm:t>
    </dgm:pt>
    <dgm:pt modelId="{BA7E7B5C-91F5-4E6A-9F3B-A60106A31C7C}" type="pres">
      <dgm:prSet presAssocID="{14E7D561-54F9-4867-8A94-2F2D000BACBB}" presName="ThreeNodes_2" presStyleLbl="node1" presStyleIdx="1" presStyleCnt="3">
        <dgm:presLayoutVars>
          <dgm:bulletEnabled val="1"/>
        </dgm:presLayoutVars>
      </dgm:prSet>
      <dgm:spPr/>
      <dgm:t>
        <a:bodyPr/>
        <a:lstStyle/>
        <a:p>
          <a:endParaRPr lang="en-US"/>
        </a:p>
      </dgm:t>
    </dgm:pt>
    <dgm:pt modelId="{6047247F-6353-4AAB-8CA7-EBA56F192738}" type="pres">
      <dgm:prSet presAssocID="{14E7D561-54F9-4867-8A94-2F2D000BACBB}" presName="ThreeNodes_3" presStyleLbl="node1" presStyleIdx="2" presStyleCnt="3">
        <dgm:presLayoutVars>
          <dgm:bulletEnabled val="1"/>
        </dgm:presLayoutVars>
      </dgm:prSet>
      <dgm:spPr/>
      <dgm:t>
        <a:bodyPr/>
        <a:lstStyle/>
        <a:p>
          <a:endParaRPr lang="en-US"/>
        </a:p>
      </dgm:t>
    </dgm:pt>
    <dgm:pt modelId="{F0078A16-3990-415F-B922-0CBCF0626CDE}" type="pres">
      <dgm:prSet presAssocID="{14E7D561-54F9-4867-8A94-2F2D000BACBB}" presName="ThreeConn_1-2" presStyleLbl="fgAccFollowNode1" presStyleIdx="0" presStyleCnt="2">
        <dgm:presLayoutVars>
          <dgm:bulletEnabled val="1"/>
        </dgm:presLayoutVars>
      </dgm:prSet>
      <dgm:spPr/>
      <dgm:t>
        <a:bodyPr/>
        <a:lstStyle/>
        <a:p>
          <a:endParaRPr lang="en-US"/>
        </a:p>
      </dgm:t>
    </dgm:pt>
    <dgm:pt modelId="{7B32D761-C183-47C3-A3F4-F5957B4AA202}" type="pres">
      <dgm:prSet presAssocID="{14E7D561-54F9-4867-8A94-2F2D000BACBB}" presName="ThreeConn_2-3" presStyleLbl="fgAccFollowNode1" presStyleIdx="1" presStyleCnt="2">
        <dgm:presLayoutVars>
          <dgm:bulletEnabled val="1"/>
        </dgm:presLayoutVars>
      </dgm:prSet>
      <dgm:spPr/>
      <dgm:t>
        <a:bodyPr/>
        <a:lstStyle/>
        <a:p>
          <a:endParaRPr lang="en-US"/>
        </a:p>
      </dgm:t>
    </dgm:pt>
    <dgm:pt modelId="{8D983709-5FF3-44DC-BD82-99B8973E9DA0}" type="pres">
      <dgm:prSet presAssocID="{14E7D561-54F9-4867-8A94-2F2D000BACBB}" presName="ThreeNodes_1_text" presStyleLbl="node1" presStyleIdx="2" presStyleCnt="3">
        <dgm:presLayoutVars>
          <dgm:bulletEnabled val="1"/>
        </dgm:presLayoutVars>
      </dgm:prSet>
      <dgm:spPr/>
      <dgm:t>
        <a:bodyPr/>
        <a:lstStyle/>
        <a:p>
          <a:endParaRPr lang="en-US"/>
        </a:p>
      </dgm:t>
    </dgm:pt>
    <dgm:pt modelId="{E4DA0A8F-3D40-4E40-AD45-47365FDB5ABA}" type="pres">
      <dgm:prSet presAssocID="{14E7D561-54F9-4867-8A94-2F2D000BACBB}" presName="ThreeNodes_2_text" presStyleLbl="node1" presStyleIdx="2" presStyleCnt="3">
        <dgm:presLayoutVars>
          <dgm:bulletEnabled val="1"/>
        </dgm:presLayoutVars>
      </dgm:prSet>
      <dgm:spPr/>
      <dgm:t>
        <a:bodyPr/>
        <a:lstStyle/>
        <a:p>
          <a:endParaRPr lang="en-US"/>
        </a:p>
      </dgm:t>
    </dgm:pt>
    <dgm:pt modelId="{BEF7077E-1127-44DC-93FD-86E86F350232}" type="pres">
      <dgm:prSet presAssocID="{14E7D561-54F9-4867-8A94-2F2D000BACBB}" presName="ThreeNodes_3_text" presStyleLbl="node1" presStyleIdx="2" presStyleCnt="3">
        <dgm:presLayoutVars>
          <dgm:bulletEnabled val="1"/>
        </dgm:presLayoutVars>
      </dgm:prSet>
      <dgm:spPr/>
      <dgm:t>
        <a:bodyPr/>
        <a:lstStyle/>
        <a:p>
          <a:endParaRPr lang="en-US"/>
        </a:p>
      </dgm:t>
    </dgm:pt>
  </dgm:ptLst>
  <dgm:cxnLst>
    <dgm:cxn modelId="{980CC505-958B-4509-A467-D2716FDECEDD}" type="presOf" srcId="{E4EC1D38-88D7-4706-B7A8-FD942F64F594}" destId="{F0078A16-3990-415F-B922-0CBCF0626CDE}" srcOrd="0" destOrd="0" presId="urn:microsoft.com/office/officeart/2005/8/layout/vProcess5"/>
    <dgm:cxn modelId="{064A7FDA-39AD-4787-82EF-3B74166E2BDD}" type="presOf" srcId="{345F485D-2D41-4A69-8025-C9AE8585E76B}" destId="{BA7E7B5C-91F5-4E6A-9F3B-A60106A31C7C}" srcOrd="0" destOrd="0" presId="urn:microsoft.com/office/officeart/2005/8/layout/vProcess5"/>
    <dgm:cxn modelId="{6859E551-65D9-4EB9-9495-F49B98B905CC}" type="presOf" srcId="{A82AC142-C5F5-4364-B4C9-5F0EB6E1AFC2}" destId="{7B32D761-C183-47C3-A3F4-F5957B4AA202}" srcOrd="0" destOrd="0" presId="urn:microsoft.com/office/officeart/2005/8/layout/vProcess5"/>
    <dgm:cxn modelId="{8DEE54E0-CC00-49A2-9652-ABB6379781D0}" srcId="{14E7D561-54F9-4867-8A94-2F2D000BACBB}" destId="{345F485D-2D41-4A69-8025-C9AE8585E76B}" srcOrd="1" destOrd="0" parTransId="{B42158E5-12EB-4A95-97F6-2A082B2E6F6F}" sibTransId="{A82AC142-C5F5-4364-B4C9-5F0EB6E1AFC2}"/>
    <dgm:cxn modelId="{5B315984-B8B7-424E-AEC8-919E7720C4D1}" type="presOf" srcId="{345F485D-2D41-4A69-8025-C9AE8585E76B}" destId="{E4DA0A8F-3D40-4E40-AD45-47365FDB5ABA}" srcOrd="1" destOrd="0" presId="urn:microsoft.com/office/officeart/2005/8/layout/vProcess5"/>
    <dgm:cxn modelId="{E03CBE05-9906-4103-B616-18370EEECD37}" type="presOf" srcId="{68BDD03C-76C1-408D-88F2-0A9889E300EE}" destId="{10BB30F0-BE09-4BCC-B5AA-A35BD67FDB41}" srcOrd="0" destOrd="0" presId="urn:microsoft.com/office/officeart/2005/8/layout/vProcess5"/>
    <dgm:cxn modelId="{EAA6B772-8C90-4F9A-B230-25F2A0C4552E}" srcId="{14E7D561-54F9-4867-8A94-2F2D000BACBB}" destId="{C73AFE00-9C5B-4EE9-BB79-21BE75CB1BE7}" srcOrd="2" destOrd="0" parTransId="{8F37709A-709D-4757-8A0E-5F55BF92A047}" sibTransId="{35B012DB-2C0D-4DB5-995B-87DC47C89304}"/>
    <dgm:cxn modelId="{35FF7C92-D708-4860-B1A2-A0186F1BCB39}" type="presOf" srcId="{C73AFE00-9C5B-4EE9-BB79-21BE75CB1BE7}" destId="{6047247F-6353-4AAB-8CA7-EBA56F192738}" srcOrd="0" destOrd="0" presId="urn:microsoft.com/office/officeart/2005/8/layout/vProcess5"/>
    <dgm:cxn modelId="{6F74BF71-8BC2-445B-AB06-754B35BB194F}" srcId="{14E7D561-54F9-4867-8A94-2F2D000BACBB}" destId="{68BDD03C-76C1-408D-88F2-0A9889E300EE}" srcOrd="0" destOrd="0" parTransId="{5D954A45-1E87-477B-B2D6-4B12DC4141F0}" sibTransId="{E4EC1D38-88D7-4706-B7A8-FD942F64F594}"/>
    <dgm:cxn modelId="{9499DF9D-37FF-4CA9-BEAA-5647C9AD336A}" type="presOf" srcId="{14E7D561-54F9-4867-8A94-2F2D000BACBB}" destId="{4457EF8B-92EA-43DB-BFD4-F5114A09D4FF}" srcOrd="0" destOrd="0" presId="urn:microsoft.com/office/officeart/2005/8/layout/vProcess5"/>
    <dgm:cxn modelId="{0564C6CE-3F05-485A-9CF8-CECA2B4979E2}" type="presOf" srcId="{C73AFE00-9C5B-4EE9-BB79-21BE75CB1BE7}" destId="{BEF7077E-1127-44DC-93FD-86E86F350232}" srcOrd="1" destOrd="0" presId="urn:microsoft.com/office/officeart/2005/8/layout/vProcess5"/>
    <dgm:cxn modelId="{39E079C3-BBCF-4C9E-A396-9CA9F54A6D7E}" type="presOf" srcId="{68BDD03C-76C1-408D-88F2-0A9889E300EE}" destId="{8D983709-5FF3-44DC-BD82-99B8973E9DA0}" srcOrd="1" destOrd="0" presId="urn:microsoft.com/office/officeart/2005/8/layout/vProcess5"/>
    <dgm:cxn modelId="{A599F45F-9262-458E-BA2E-21E1DAB17506}" type="presParOf" srcId="{4457EF8B-92EA-43DB-BFD4-F5114A09D4FF}" destId="{9168ECD8-B9CC-4D3A-8AAD-84416C526315}" srcOrd="0" destOrd="0" presId="urn:microsoft.com/office/officeart/2005/8/layout/vProcess5"/>
    <dgm:cxn modelId="{F06B6A28-A46D-42AA-87ED-625B06283BC1}" type="presParOf" srcId="{4457EF8B-92EA-43DB-BFD4-F5114A09D4FF}" destId="{10BB30F0-BE09-4BCC-B5AA-A35BD67FDB41}" srcOrd="1" destOrd="0" presId="urn:microsoft.com/office/officeart/2005/8/layout/vProcess5"/>
    <dgm:cxn modelId="{166A495E-CADA-4733-84CC-A98FE260C863}" type="presParOf" srcId="{4457EF8B-92EA-43DB-BFD4-F5114A09D4FF}" destId="{BA7E7B5C-91F5-4E6A-9F3B-A60106A31C7C}" srcOrd="2" destOrd="0" presId="urn:microsoft.com/office/officeart/2005/8/layout/vProcess5"/>
    <dgm:cxn modelId="{4F9E6164-F3A0-451A-9ADC-3ACD4C485DA7}" type="presParOf" srcId="{4457EF8B-92EA-43DB-BFD4-F5114A09D4FF}" destId="{6047247F-6353-4AAB-8CA7-EBA56F192738}" srcOrd="3" destOrd="0" presId="urn:microsoft.com/office/officeart/2005/8/layout/vProcess5"/>
    <dgm:cxn modelId="{220B187A-1B15-41C2-95F8-5A2ABD86E370}" type="presParOf" srcId="{4457EF8B-92EA-43DB-BFD4-F5114A09D4FF}" destId="{F0078A16-3990-415F-B922-0CBCF0626CDE}" srcOrd="4" destOrd="0" presId="urn:microsoft.com/office/officeart/2005/8/layout/vProcess5"/>
    <dgm:cxn modelId="{B9DAE067-68A8-4D9B-BAD0-B1C44F21BAC1}" type="presParOf" srcId="{4457EF8B-92EA-43DB-BFD4-F5114A09D4FF}" destId="{7B32D761-C183-47C3-A3F4-F5957B4AA202}" srcOrd="5" destOrd="0" presId="urn:microsoft.com/office/officeart/2005/8/layout/vProcess5"/>
    <dgm:cxn modelId="{A24B8DA8-9B8E-460A-A9B7-A2FAB54CDDC6}" type="presParOf" srcId="{4457EF8B-92EA-43DB-BFD4-F5114A09D4FF}" destId="{8D983709-5FF3-44DC-BD82-99B8973E9DA0}" srcOrd="6" destOrd="0" presId="urn:microsoft.com/office/officeart/2005/8/layout/vProcess5"/>
    <dgm:cxn modelId="{A9677147-97BC-4860-86EF-0E4D50B6C6A3}" type="presParOf" srcId="{4457EF8B-92EA-43DB-BFD4-F5114A09D4FF}" destId="{E4DA0A8F-3D40-4E40-AD45-47365FDB5ABA}" srcOrd="7" destOrd="0" presId="urn:microsoft.com/office/officeart/2005/8/layout/vProcess5"/>
    <dgm:cxn modelId="{FB13F348-3978-4798-9B7A-D237B1278F0F}" type="presParOf" srcId="{4457EF8B-92EA-43DB-BFD4-F5114A09D4FF}" destId="{BEF7077E-1127-44DC-93FD-86E86F350232}"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D91A87-7DEF-4728-A3E9-C204FDDD96A1}" type="doc">
      <dgm:prSet loTypeId="urn:microsoft.com/office/officeart/2005/8/layout/pyramid3" loCatId="pyramid" qsTypeId="urn:microsoft.com/office/officeart/2005/8/quickstyle/simple5" qsCatId="simple" csTypeId="urn:microsoft.com/office/officeart/2005/8/colors/accent1_2" csCatId="accent1" phldr="1"/>
      <dgm:spPr/>
      <dgm:t>
        <a:bodyPr/>
        <a:lstStyle/>
        <a:p>
          <a:endParaRPr lang="en-US"/>
        </a:p>
      </dgm:t>
    </dgm:pt>
    <dgm:pt modelId="{2DA98A13-590F-42CF-82B1-12874E7DC637}">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Vision Statement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A938113-822C-447B-A027-0BBECB4FB051}" type="par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7349D1D-5B27-4387-BD46-207E5BA7A90B}" type="sib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E0F82E3-C0A2-4BB9-858D-C7EDF80190EE}">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Mission Statement</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D8111A3-6A30-4776-BFFC-FE391B3F1F48}" type="par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132372C-BF6F-4B04-9727-44B49CFA6A16}" type="sib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407C03D-B2C3-40E0-920A-95B02E8F4630}">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Strategic Initiatives</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7782424-E54A-4773-AE92-3A6B1C23EB65}" type="par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FB29F7A1-FA2A-4B54-890C-109A5779288D}" type="sib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AE3FBEFB-3232-4920-B10B-2D5757CDF16A}">
      <dgm:prSe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Action Items</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C00A4FF-BD5F-4F58-8379-1E352C0AD333}" type="par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0367787-AFDB-40E2-9BA2-C76CE665C370}" type="sib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3787EBF-64CA-4490-AF47-3F004287860C}">
      <dgm:prSe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Goals</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ECC434E6-DAB0-44C6-8B13-76D89F3FB04E}" type="par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D378E5CB-26F2-4CA1-82F7-28292247761D}" type="sib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DFA3160-7AB0-4F57-B422-64FABA3B4E44}" type="pres">
      <dgm:prSet presAssocID="{E5D91A87-7DEF-4728-A3E9-C204FDDD96A1}" presName="Name0" presStyleCnt="0">
        <dgm:presLayoutVars>
          <dgm:dir/>
          <dgm:animLvl val="lvl"/>
          <dgm:resizeHandles val="exact"/>
        </dgm:presLayoutVars>
      </dgm:prSet>
      <dgm:spPr/>
      <dgm:t>
        <a:bodyPr/>
        <a:lstStyle/>
        <a:p>
          <a:endParaRPr lang="en-US"/>
        </a:p>
      </dgm:t>
    </dgm:pt>
    <dgm:pt modelId="{8A7D9FE8-8356-42E0-8D59-67F4E042BFD3}" type="pres">
      <dgm:prSet presAssocID="{2DA98A13-590F-42CF-82B1-12874E7DC637}" presName="Name8" presStyleCnt="0"/>
      <dgm:spPr/>
    </dgm:pt>
    <dgm:pt modelId="{0D7BE6CC-44C2-48F7-82A7-96A37AD26787}" type="pres">
      <dgm:prSet presAssocID="{2DA98A13-590F-42CF-82B1-12874E7DC637}" presName="level" presStyleLbl="node1" presStyleIdx="0" presStyleCnt="5">
        <dgm:presLayoutVars>
          <dgm:chMax val="1"/>
          <dgm:bulletEnabled val="1"/>
        </dgm:presLayoutVars>
      </dgm:prSet>
      <dgm:spPr/>
      <dgm:t>
        <a:bodyPr/>
        <a:lstStyle/>
        <a:p>
          <a:endParaRPr lang="en-US"/>
        </a:p>
      </dgm:t>
    </dgm:pt>
    <dgm:pt modelId="{64C9BEBC-527A-4F28-BAE1-0BD4B059AE4B}" type="pres">
      <dgm:prSet presAssocID="{2DA98A13-590F-42CF-82B1-12874E7DC637}" presName="levelTx" presStyleLbl="revTx" presStyleIdx="0" presStyleCnt="0">
        <dgm:presLayoutVars>
          <dgm:chMax val="1"/>
          <dgm:bulletEnabled val="1"/>
        </dgm:presLayoutVars>
      </dgm:prSet>
      <dgm:spPr/>
      <dgm:t>
        <a:bodyPr/>
        <a:lstStyle/>
        <a:p>
          <a:endParaRPr lang="en-US"/>
        </a:p>
      </dgm:t>
    </dgm:pt>
    <dgm:pt modelId="{124E035B-0A7A-4069-8422-56BF3D517357}" type="pres">
      <dgm:prSet presAssocID="{3E0F82E3-C0A2-4BB9-858D-C7EDF80190EE}" presName="Name8" presStyleCnt="0"/>
      <dgm:spPr/>
    </dgm:pt>
    <dgm:pt modelId="{858E0DED-53EC-4925-B189-AF16A77522E4}" type="pres">
      <dgm:prSet presAssocID="{3E0F82E3-C0A2-4BB9-858D-C7EDF80190EE}" presName="level" presStyleLbl="node1" presStyleIdx="1" presStyleCnt="5">
        <dgm:presLayoutVars>
          <dgm:chMax val="1"/>
          <dgm:bulletEnabled val="1"/>
        </dgm:presLayoutVars>
      </dgm:prSet>
      <dgm:spPr/>
      <dgm:t>
        <a:bodyPr/>
        <a:lstStyle/>
        <a:p>
          <a:endParaRPr lang="en-US"/>
        </a:p>
      </dgm:t>
    </dgm:pt>
    <dgm:pt modelId="{9C246011-B6AF-4131-99D2-D69E20B63CF2}" type="pres">
      <dgm:prSet presAssocID="{3E0F82E3-C0A2-4BB9-858D-C7EDF80190EE}" presName="levelTx" presStyleLbl="revTx" presStyleIdx="0" presStyleCnt="0">
        <dgm:presLayoutVars>
          <dgm:chMax val="1"/>
          <dgm:bulletEnabled val="1"/>
        </dgm:presLayoutVars>
      </dgm:prSet>
      <dgm:spPr/>
      <dgm:t>
        <a:bodyPr/>
        <a:lstStyle/>
        <a:p>
          <a:endParaRPr lang="en-US"/>
        </a:p>
      </dgm:t>
    </dgm:pt>
    <dgm:pt modelId="{134E0368-11FD-4332-B7CB-775709ACEC80}" type="pres">
      <dgm:prSet presAssocID="{5407C03D-B2C3-40E0-920A-95B02E8F4630}" presName="Name8" presStyleCnt="0"/>
      <dgm:spPr/>
    </dgm:pt>
    <dgm:pt modelId="{ECADA047-E970-49F1-9D66-AFC5E9164870}" type="pres">
      <dgm:prSet presAssocID="{5407C03D-B2C3-40E0-920A-95B02E8F4630}" presName="level" presStyleLbl="node1" presStyleIdx="2" presStyleCnt="5">
        <dgm:presLayoutVars>
          <dgm:chMax val="1"/>
          <dgm:bulletEnabled val="1"/>
        </dgm:presLayoutVars>
      </dgm:prSet>
      <dgm:spPr/>
      <dgm:t>
        <a:bodyPr/>
        <a:lstStyle/>
        <a:p>
          <a:endParaRPr lang="en-US"/>
        </a:p>
      </dgm:t>
    </dgm:pt>
    <dgm:pt modelId="{7B7EA435-007F-4F9C-BC1E-8B5F74088CF5}" type="pres">
      <dgm:prSet presAssocID="{5407C03D-B2C3-40E0-920A-95B02E8F4630}" presName="levelTx" presStyleLbl="revTx" presStyleIdx="0" presStyleCnt="0">
        <dgm:presLayoutVars>
          <dgm:chMax val="1"/>
          <dgm:bulletEnabled val="1"/>
        </dgm:presLayoutVars>
      </dgm:prSet>
      <dgm:spPr/>
      <dgm:t>
        <a:bodyPr/>
        <a:lstStyle/>
        <a:p>
          <a:endParaRPr lang="en-US"/>
        </a:p>
      </dgm:t>
    </dgm:pt>
    <dgm:pt modelId="{5456A7E8-E42B-4B51-A46C-836A73D73A6C}" type="pres">
      <dgm:prSet presAssocID="{43787EBF-64CA-4490-AF47-3F004287860C}" presName="Name8" presStyleCnt="0"/>
      <dgm:spPr/>
    </dgm:pt>
    <dgm:pt modelId="{8A28AC79-9781-4A5A-92E0-904212F347B5}" type="pres">
      <dgm:prSet presAssocID="{43787EBF-64CA-4490-AF47-3F004287860C}" presName="level" presStyleLbl="node1" presStyleIdx="3" presStyleCnt="5">
        <dgm:presLayoutVars>
          <dgm:chMax val="1"/>
          <dgm:bulletEnabled val="1"/>
        </dgm:presLayoutVars>
      </dgm:prSet>
      <dgm:spPr/>
      <dgm:t>
        <a:bodyPr/>
        <a:lstStyle/>
        <a:p>
          <a:endParaRPr lang="en-US"/>
        </a:p>
      </dgm:t>
    </dgm:pt>
    <dgm:pt modelId="{825450B9-D71A-4AED-8112-BE63C8D3E701}" type="pres">
      <dgm:prSet presAssocID="{43787EBF-64CA-4490-AF47-3F004287860C}" presName="levelTx" presStyleLbl="revTx" presStyleIdx="0" presStyleCnt="0">
        <dgm:presLayoutVars>
          <dgm:chMax val="1"/>
          <dgm:bulletEnabled val="1"/>
        </dgm:presLayoutVars>
      </dgm:prSet>
      <dgm:spPr/>
      <dgm:t>
        <a:bodyPr/>
        <a:lstStyle/>
        <a:p>
          <a:endParaRPr lang="en-US"/>
        </a:p>
      </dgm:t>
    </dgm:pt>
    <dgm:pt modelId="{239146CC-6BC6-4E7E-A750-1A1047F18DA8}" type="pres">
      <dgm:prSet presAssocID="{AE3FBEFB-3232-4920-B10B-2D5757CDF16A}" presName="Name8" presStyleCnt="0"/>
      <dgm:spPr/>
    </dgm:pt>
    <dgm:pt modelId="{A19FBC8F-A1F1-4860-8904-4A520B1346FB}" type="pres">
      <dgm:prSet presAssocID="{AE3FBEFB-3232-4920-B10B-2D5757CDF16A}" presName="level" presStyleLbl="node1" presStyleIdx="4" presStyleCnt="5">
        <dgm:presLayoutVars>
          <dgm:chMax val="1"/>
          <dgm:bulletEnabled val="1"/>
        </dgm:presLayoutVars>
      </dgm:prSet>
      <dgm:spPr/>
      <dgm:t>
        <a:bodyPr/>
        <a:lstStyle/>
        <a:p>
          <a:endParaRPr lang="en-US"/>
        </a:p>
      </dgm:t>
    </dgm:pt>
    <dgm:pt modelId="{53DA2A8B-2ACC-4BF4-B915-01A0966ED7B3}" type="pres">
      <dgm:prSet presAssocID="{AE3FBEFB-3232-4920-B10B-2D5757CDF16A}" presName="levelTx" presStyleLbl="revTx" presStyleIdx="0" presStyleCnt="0">
        <dgm:presLayoutVars>
          <dgm:chMax val="1"/>
          <dgm:bulletEnabled val="1"/>
        </dgm:presLayoutVars>
      </dgm:prSet>
      <dgm:spPr/>
      <dgm:t>
        <a:bodyPr/>
        <a:lstStyle/>
        <a:p>
          <a:endParaRPr lang="en-US"/>
        </a:p>
      </dgm:t>
    </dgm:pt>
  </dgm:ptLst>
  <dgm:cxnLst>
    <dgm:cxn modelId="{AD9B1E57-5A7C-47AD-8C88-6592D7977887}" type="presOf" srcId="{5407C03D-B2C3-40E0-920A-95B02E8F4630}" destId="{ECADA047-E970-49F1-9D66-AFC5E9164870}" srcOrd="0" destOrd="0" presId="urn:microsoft.com/office/officeart/2005/8/layout/pyramid3"/>
    <dgm:cxn modelId="{A18B1C0F-BF9A-47DC-B730-7F48814DC086}" type="presOf" srcId="{2DA98A13-590F-42CF-82B1-12874E7DC637}" destId="{64C9BEBC-527A-4F28-BAE1-0BD4B059AE4B}" srcOrd="1" destOrd="0" presId="urn:microsoft.com/office/officeart/2005/8/layout/pyramid3"/>
    <dgm:cxn modelId="{D6C89683-D2BD-411D-AED5-6E73A5D18948}" type="presOf" srcId="{3E0F82E3-C0A2-4BB9-858D-C7EDF80190EE}" destId="{9C246011-B6AF-4131-99D2-D69E20B63CF2}" srcOrd="1" destOrd="0" presId="urn:microsoft.com/office/officeart/2005/8/layout/pyramid3"/>
    <dgm:cxn modelId="{BBB121DF-A3F9-4C23-982C-6A4E8443B78D}" type="presOf" srcId="{2DA98A13-590F-42CF-82B1-12874E7DC637}" destId="{0D7BE6CC-44C2-48F7-82A7-96A37AD26787}" srcOrd="0" destOrd="0" presId="urn:microsoft.com/office/officeart/2005/8/layout/pyramid3"/>
    <dgm:cxn modelId="{ACCECEDD-2633-4B0C-9E35-45EBAFF04D78}" type="presOf" srcId="{43787EBF-64CA-4490-AF47-3F004287860C}" destId="{825450B9-D71A-4AED-8112-BE63C8D3E701}" srcOrd="1" destOrd="0" presId="urn:microsoft.com/office/officeart/2005/8/layout/pyramid3"/>
    <dgm:cxn modelId="{CE20CE6E-195B-4764-B130-E26599597963}" srcId="{E5D91A87-7DEF-4728-A3E9-C204FDDD96A1}" destId="{AE3FBEFB-3232-4920-B10B-2D5757CDF16A}" srcOrd="4" destOrd="0" parTransId="{5C00A4FF-BD5F-4F58-8379-1E352C0AD333}" sibTransId="{40367787-AFDB-40E2-9BA2-C76CE665C370}"/>
    <dgm:cxn modelId="{25A4CEC3-5BA6-445E-A0F5-A4E8E7CFF6D4}" type="presOf" srcId="{43787EBF-64CA-4490-AF47-3F004287860C}" destId="{8A28AC79-9781-4A5A-92E0-904212F347B5}" srcOrd="0" destOrd="0" presId="urn:microsoft.com/office/officeart/2005/8/layout/pyramid3"/>
    <dgm:cxn modelId="{D8EAE639-2A2C-4952-A36A-8E311EA8CDDA}" srcId="{E5D91A87-7DEF-4728-A3E9-C204FDDD96A1}" destId="{2DA98A13-590F-42CF-82B1-12874E7DC637}" srcOrd="0" destOrd="0" parTransId="{BA938113-822C-447B-A027-0BBECB4FB051}" sibTransId="{C7349D1D-5B27-4387-BD46-207E5BA7A90B}"/>
    <dgm:cxn modelId="{36E4DA82-F00B-4470-9029-3D6C75312B28}" srcId="{E5D91A87-7DEF-4728-A3E9-C204FDDD96A1}" destId="{5407C03D-B2C3-40E0-920A-95B02E8F4630}" srcOrd="2" destOrd="0" parTransId="{07782424-E54A-4773-AE92-3A6B1C23EB65}" sibTransId="{FB29F7A1-FA2A-4B54-890C-109A5779288D}"/>
    <dgm:cxn modelId="{BB4AFED5-E964-4955-9108-AAE46451E081}" type="presOf" srcId="{AE3FBEFB-3232-4920-B10B-2D5757CDF16A}" destId="{A19FBC8F-A1F1-4860-8904-4A520B1346FB}" srcOrd="0" destOrd="0" presId="urn:microsoft.com/office/officeart/2005/8/layout/pyramid3"/>
    <dgm:cxn modelId="{36925D72-8B61-4858-99A4-4BDB77CF8A06}" type="presOf" srcId="{5407C03D-B2C3-40E0-920A-95B02E8F4630}" destId="{7B7EA435-007F-4F9C-BC1E-8B5F74088CF5}" srcOrd="1" destOrd="0" presId="urn:microsoft.com/office/officeart/2005/8/layout/pyramid3"/>
    <dgm:cxn modelId="{86FAC8C5-DF10-48DF-A413-079A3EE3CD9A}" type="presOf" srcId="{E5D91A87-7DEF-4728-A3E9-C204FDDD96A1}" destId="{BDFA3160-7AB0-4F57-B422-64FABA3B4E44}" srcOrd="0" destOrd="0" presId="urn:microsoft.com/office/officeart/2005/8/layout/pyramid3"/>
    <dgm:cxn modelId="{3E9018B5-0FF8-4391-B68B-36D5926ED116}" type="presOf" srcId="{AE3FBEFB-3232-4920-B10B-2D5757CDF16A}" destId="{53DA2A8B-2ACC-4BF4-B915-01A0966ED7B3}" srcOrd="1" destOrd="0" presId="urn:microsoft.com/office/officeart/2005/8/layout/pyramid3"/>
    <dgm:cxn modelId="{BB60CC4C-E0B4-48FC-A06C-F9232EB914D4}" srcId="{E5D91A87-7DEF-4728-A3E9-C204FDDD96A1}" destId="{43787EBF-64CA-4490-AF47-3F004287860C}" srcOrd="3" destOrd="0" parTransId="{ECC434E6-DAB0-44C6-8B13-76D89F3FB04E}" sibTransId="{D378E5CB-26F2-4CA1-82F7-28292247761D}"/>
    <dgm:cxn modelId="{8BB24FA7-0A5B-41DB-BE79-7C52FC8A7175}" srcId="{E5D91A87-7DEF-4728-A3E9-C204FDDD96A1}" destId="{3E0F82E3-C0A2-4BB9-858D-C7EDF80190EE}" srcOrd="1" destOrd="0" parTransId="{CD8111A3-6A30-4776-BFFC-FE391B3F1F48}" sibTransId="{2132372C-BF6F-4B04-9727-44B49CFA6A16}"/>
    <dgm:cxn modelId="{4402253C-CBE9-4828-9902-87B8ABA927B7}" type="presOf" srcId="{3E0F82E3-C0A2-4BB9-858D-C7EDF80190EE}" destId="{858E0DED-53EC-4925-B189-AF16A77522E4}" srcOrd="0" destOrd="0" presId="urn:microsoft.com/office/officeart/2005/8/layout/pyramid3"/>
    <dgm:cxn modelId="{7E829408-9D86-4CB2-BB3A-86E3FA3E588F}" type="presParOf" srcId="{BDFA3160-7AB0-4F57-B422-64FABA3B4E44}" destId="{8A7D9FE8-8356-42E0-8D59-67F4E042BFD3}" srcOrd="0" destOrd="0" presId="urn:microsoft.com/office/officeart/2005/8/layout/pyramid3"/>
    <dgm:cxn modelId="{F85E7451-E731-48EF-9B95-B78C5B5EC0EF}" type="presParOf" srcId="{8A7D9FE8-8356-42E0-8D59-67F4E042BFD3}" destId="{0D7BE6CC-44C2-48F7-82A7-96A37AD26787}" srcOrd="0" destOrd="0" presId="urn:microsoft.com/office/officeart/2005/8/layout/pyramid3"/>
    <dgm:cxn modelId="{5A0A7A93-B6E5-413F-90BA-3B409EB5EC1B}" type="presParOf" srcId="{8A7D9FE8-8356-42E0-8D59-67F4E042BFD3}" destId="{64C9BEBC-527A-4F28-BAE1-0BD4B059AE4B}" srcOrd="1" destOrd="0" presId="urn:microsoft.com/office/officeart/2005/8/layout/pyramid3"/>
    <dgm:cxn modelId="{9DC11232-FDAB-45F6-B183-5286204473B6}" type="presParOf" srcId="{BDFA3160-7AB0-4F57-B422-64FABA3B4E44}" destId="{124E035B-0A7A-4069-8422-56BF3D517357}" srcOrd="1" destOrd="0" presId="urn:microsoft.com/office/officeart/2005/8/layout/pyramid3"/>
    <dgm:cxn modelId="{79574F80-7676-4994-96C8-CC1A349F8AD0}" type="presParOf" srcId="{124E035B-0A7A-4069-8422-56BF3D517357}" destId="{858E0DED-53EC-4925-B189-AF16A77522E4}" srcOrd="0" destOrd="0" presId="urn:microsoft.com/office/officeart/2005/8/layout/pyramid3"/>
    <dgm:cxn modelId="{5D97A8C0-C78B-4FAC-B682-ECB714321E7A}" type="presParOf" srcId="{124E035B-0A7A-4069-8422-56BF3D517357}" destId="{9C246011-B6AF-4131-99D2-D69E20B63CF2}" srcOrd="1" destOrd="0" presId="urn:microsoft.com/office/officeart/2005/8/layout/pyramid3"/>
    <dgm:cxn modelId="{5C1F5BD2-45C8-47FB-9475-02F87AEE16DE}" type="presParOf" srcId="{BDFA3160-7AB0-4F57-B422-64FABA3B4E44}" destId="{134E0368-11FD-4332-B7CB-775709ACEC80}" srcOrd="2" destOrd="0" presId="urn:microsoft.com/office/officeart/2005/8/layout/pyramid3"/>
    <dgm:cxn modelId="{75790814-0DD0-4EA1-992C-94A674EBAF7D}" type="presParOf" srcId="{134E0368-11FD-4332-B7CB-775709ACEC80}" destId="{ECADA047-E970-49F1-9D66-AFC5E9164870}" srcOrd="0" destOrd="0" presId="urn:microsoft.com/office/officeart/2005/8/layout/pyramid3"/>
    <dgm:cxn modelId="{2405CC06-CED1-4382-9FB8-42165F50E236}" type="presParOf" srcId="{134E0368-11FD-4332-B7CB-775709ACEC80}" destId="{7B7EA435-007F-4F9C-BC1E-8B5F74088CF5}" srcOrd="1" destOrd="0" presId="urn:microsoft.com/office/officeart/2005/8/layout/pyramid3"/>
    <dgm:cxn modelId="{E84B13C5-EB0C-465E-B988-45386204F9A1}" type="presParOf" srcId="{BDFA3160-7AB0-4F57-B422-64FABA3B4E44}" destId="{5456A7E8-E42B-4B51-A46C-836A73D73A6C}" srcOrd="3" destOrd="0" presId="urn:microsoft.com/office/officeart/2005/8/layout/pyramid3"/>
    <dgm:cxn modelId="{2F3C35EB-B28D-4EA1-83DE-748EBBA9405A}" type="presParOf" srcId="{5456A7E8-E42B-4B51-A46C-836A73D73A6C}" destId="{8A28AC79-9781-4A5A-92E0-904212F347B5}" srcOrd="0" destOrd="0" presId="urn:microsoft.com/office/officeart/2005/8/layout/pyramid3"/>
    <dgm:cxn modelId="{13F3F428-B7BF-4992-A8FB-86246C7FB1AC}" type="presParOf" srcId="{5456A7E8-E42B-4B51-A46C-836A73D73A6C}" destId="{825450B9-D71A-4AED-8112-BE63C8D3E701}" srcOrd="1" destOrd="0" presId="urn:microsoft.com/office/officeart/2005/8/layout/pyramid3"/>
    <dgm:cxn modelId="{A5269D90-3AA0-4D0E-8600-F86AF180C1C3}" type="presParOf" srcId="{BDFA3160-7AB0-4F57-B422-64FABA3B4E44}" destId="{239146CC-6BC6-4E7E-A750-1A1047F18DA8}" srcOrd="4" destOrd="0" presId="urn:microsoft.com/office/officeart/2005/8/layout/pyramid3"/>
    <dgm:cxn modelId="{0875655A-1475-4757-84E2-BE72BD711271}" type="presParOf" srcId="{239146CC-6BC6-4E7E-A750-1A1047F18DA8}" destId="{A19FBC8F-A1F1-4860-8904-4A520B1346FB}" srcOrd="0" destOrd="0" presId="urn:microsoft.com/office/officeart/2005/8/layout/pyramid3"/>
    <dgm:cxn modelId="{1876E5AD-1BC9-400E-B551-07A1044EAA38}" type="presParOf" srcId="{239146CC-6BC6-4E7E-A750-1A1047F18DA8}" destId="{53DA2A8B-2ACC-4BF4-B915-01A0966ED7B3}" srcOrd="1" destOrd="0" presId="urn:microsoft.com/office/officeart/2005/8/layout/pyramid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E7D561-54F9-4867-8A94-2F2D000BAC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8BDD03C-76C1-408D-88F2-0A9889E300EE}">
      <dgm:prSet phldrT="[Text]"/>
      <dgm:spPr/>
      <dgm:t>
        <a:bodyPr/>
        <a:lstStyle/>
        <a:p>
          <a:r>
            <a:rPr lang="en-US" dirty="0" smtClean="0"/>
            <a:t>Article II, The Constitution of Delta Kappa Epsilon</a:t>
          </a:r>
          <a:endParaRPr lang="en-US" dirty="0"/>
        </a:p>
      </dgm:t>
    </dgm:pt>
    <dgm:pt modelId="{5D954A45-1E87-477B-B2D6-4B12DC4141F0}" type="parTrans" cxnId="{6F74BF71-8BC2-445B-AB06-754B35BB194F}">
      <dgm:prSet/>
      <dgm:spPr/>
      <dgm:t>
        <a:bodyPr/>
        <a:lstStyle/>
        <a:p>
          <a:endParaRPr lang="en-US"/>
        </a:p>
      </dgm:t>
    </dgm:pt>
    <dgm:pt modelId="{E4EC1D38-88D7-4706-B7A8-FD942F64F594}" type="sibTrans" cxnId="{6F74BF71-8BC2-445B-AB06-754B35BB194F}">
      <dgm:prSet/>
      <dgm:spPr/>
      <dgm:t>
        <a:bodyPr/>
        <a:lstStyle/>
        <a:p>
          <a:endParaRPr lang="en-US"/>
        </a:p>
      </dgm:t>
    </dgm:pt>
    <dgm:pt modelId="{BBEEF0AF-AA8C-4961-99A2-D6A2B0A35CD4}">
      <dgm:prSet phldrT="[Text]"/>
      <dgm:spPr/>
      <dgm:t>
        <a:bodyPr/>
        <a:lstStyle/>
        <a:p>
          <a:r>
            <a:rPr lang="en-US" i="1" dirty="0" smtClean="0"/>
            <a:t>“The Objects of Delta Kappa Epsilon are the Cultivation of General Literature and Social Culture, the Advancement and Encouragement of Intellectual Excellence, the Promotion of Honorable Friendship and Useful Citizenship, the Development of a Spirit of Tolerance and Respect for the Rights and Views of Others, the Maintenance of Gentlemanly Dignity, Self-Respect and Morality in All Circumstances, and the Union of Stout Hearts and Kindred Interests to Secure to Merit its Due Reward.”</a:t>
          </a:r>
          <a:endParaRPr lang="en-US" i="1" dirty="0"/>
        </a:p>
      </dgm:t>
    </dgm:pt>
    <dgm:pt modelId="{7F2EC870-5741-49FF-9896-D4558A874FE0}" type="parTrans" cxnId="{954A8628-E996-4B3D-8C6B-D1F6CE3B090C}">
      <dgm:prSet/>
      <dgm:spPr/>
      <dgm:t>
        <a:bodyPr/>
        <a:lstStyle/>
        <a:p>
          <a:endParaRPr lang="en-US"/>
        </a:p>
      </dgm:t>
    </dgm:pt>
    <dgm:pt modelId="{33E7DE52-4F31-4871-97B1-3DE55EFE36FC}" type="sibTrans" cxnId="{954A8628-E996-4B3D-8C6B-D1F6CE3B090C}">
      <dgm:prSet/>
      <dgm:spPr/>
      <dgm:t>
        <a:bodyPr/>
        <a:lstStyle/>
        <a:p>
          <a:endParaRPr lang="en-US"/>
        </a:p>
      </dgm:t>
    </dgm:pt>
    <dgm:pt modelId="{05718D35-FBC9-4753-9AE3-C79B30C1423B}" type="pres">
      <dgm:prSet presAssocID="{14E7D561-54F9-4867-8A94-2F2D000BACBB}" presName="linear" presStyleCnt="0">
        <dgm:presLayoutVars>
          <dgm:animLvl val="lvl"/>
          <dgm:resizeHandles val="exact"/>
        </dgm:presLayoutVars>
      </dgm:prSet>
      <dgm:spPr/>
      <dgm:t>
        <a:bodyPr/>
        <a:lstStyle/>
        <a:p>
          <a:endParaRPr lang="en-US"/>
        </a:p>
      </dgm:t>
    </dgm:pt>
    <dgm:pt modelId="{4E8A42D0-BB79-48DA-AD04-54761DC845AA}" type="pres">
      <dgm:prSet presAssocID="{68BDD03C-76C1-408D-88F2-0A9889E300EE}" presName="parentText" presStyleLbl="node1" presStyleIdx="0" presStyleCnt="1">
        <dgm:presLayoutVars>
          <dgm:chMax val="0"/>
          <dgm:bulletEnabled val="1"/>
        </dgm:presLayoutVars>
      </dgm:prSet>
      <dgm:spPr/>
      <dgm:t>
        <a:bodyPr/>
        <a:lstStyle/>
        <a:p>
          <a:endParaRPr lang="en-US"/>
        </a:p>
      </dgm:t>
    </dgm:pt>
    <dgm:pt modelId="{2EB8FB7B-6C76-4FF5-A505-7D0A4E242D50}" type="pres">
      <dgm:prSet presAssocID="{68BDD03C-76C1-408D-88F2-0A9889E300EE}" presName="childText" presStyleLbl="revTx" presStyleIdx="0" presStyleCnt="1">
        <dgm:presLayoutVars>
          <dgm:bulletEnabled val="1"/>
        </dgm:presLayoutVars>
      </dgm:prSet>
      <dgm:spPr/>
      <dgm:t>
        <a:bodyPr/>
        <a:lstStyle/>
        <a:p>
          <a:endParaRPr lang="en-US"/>
        </a:p>
      </dgm:t>
    </dgm:pt>
  </dgm:ptLst>
  <dgm:cxnLst>
    <dgm:cxn modelId="{6B1E7469-A07E-473E-BFB9-21DCAC904EEF}" type="presOf" srcId="{BBEEF0AF-AA8C-4961-99A2-D6A2B0A35CD4}" destId="{2EB8FB7B-6C76-4FF5-A505-7D0A4E242D50}" srcOrd="0" destOrd="0" presId="urn:microsoft.com/office/officeart/2005/8/layout/vList2"/>
    <dgm:cxn modelId="{1F679C55-9892-4346-803C-C591F5D054A3}" type="presOf" srcId="{14E7D561-54F9-4867-8A94-2F2D000BACBB}" destId="{05718D35-FBC9-4753-9AE3-C79B30C1423B}" srcOrd="0" destOrd="0" presId="urn:microsoft.com/office/officeart/2005/8/layout/vList2"/>
    <dgm:cxn modelId="{6F74BF71-8BC2-445B-AB06-754B35BB194F}" srcId="{14E7D561-54F9-4867-8A94-2F2D000BACBB}" destId="{68BDD03C-76C1-408D-88F2-0A9889E300EE}" srcOrd="0" destOrd="0" parTransId="{5D954A45-1E87-477B-B2D6-4B12DC4141F0}" sibTransId="{E4EC1D38-88D7-4706-B7A8-FD942F64F594}"/>
    <dgm:cxn modelId="{A3FBB906-7AF5-410F-A6C3-12C8CAE911C5}" type="presOf" srcId="{68BDD03C-76C1-408D-88F2-0A9889E300EE}" destId="{4E8A42D0-BB79-48DA-AD04-54761DC845AA}" srcOrd="0" destOrd="0" presId="urn:microsoft.com/office/officeart/2005/8/layout/vList2"/>
    <dgm:cxn modelId="{954A8628-E996-4B3D-8C6B-D1F6CE3B090C}" srcId="{68BDD03C-76C1-408D-88F2-0A9889E300EE}" destId="{BBEEF0AF-AA8C-4961-99A2-D6A2B0A35CD4}" srcOrd="0" destOrd="0" parTransId="{7F2EC870-5741-49FF-9896-D4558A874FE0}" sibTransId="{33E7DE52-4F31-4871-97B1-3DE55EFE36FC}"/>
    <dgm:cxn modelId="{A2372C29-A7B6-45CA-B39A-4C9545B17C52}" type="presParOf" srcId="{05718D35-FBC9-4753-9AE3-C79B30C1423B}" destId="{4E8A42D0-BB79-48DA-AD04-54761DC845AA}" srcOrd="0" destOrd="0" presId="urn:microsoft.com/office/officeart/2005/8/layout/vList2"/>
    <dgm:cxn modelId="{B37E564C-9C51-4CD8-B921-47C3435259EF}" type="presParOf" srcId="{05718D35-FBC9-4753-9AE3-C79B30C1423B}" destId="{2EB8FB7B-6C76-4FF5-A505-7D0A4E242D50}" srcOrd="1"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0A33E3-94E7-487F-93F6-93A92575208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B4C9B8C-3BA8-499E-AD30-9BE646D4671A}">
      <dgm:prSet phldrT="[Text]" custT="1"/>
      <dgm:spPr/>
      <dgm:t>
        <a:bodyPr/>
        <a:lstStyle/>
        <a:p>
          <a:r>
            <a:rPr lang="en-US" sz="2200" b="1" dirty="0" smtClean="0"/>
            <a:t>Article II,</a:t>
          </a:r>
        </a:p>
        <a:p>
          <a:r>
            <a:rPr lang="el-GR" sz="2200" b="1" dirty="0" smtClean="0">
              <a:latin typeface="+mn-lt"/>
            </a:rPr>
            <a:t>Δ</a:t>
          </a:r>
          <a:r>
            <a:rPr lang="en-US" sz="2200" b="1" dirty="0" smtClean="0">
              <a:latin typeface="+mn-lt"/>
            </a:rPr>
            <a:t>KE’s </a:t>
          </a:r>
          <a:r>
            <a:rPr lang="en-US" sz="2200" b="1" dirty="0" smtClean="0"/>
            <a:t>Constitution</a:t>
          </a:r>
        </a:p>
        <a:p>
          <a:r>
            <a:rPr lang="en-US" sz="2200" b="1" dirty="0" smtClean="0"/>
            <a:t>“The Objects</a:t>
          </a:r>
          <a:r>
            <a:rPr lang="en-US" sz="2200" dirty="0" smtClean="0"/>
            <a:t>”</a:t>
          </a:r>
          <a:endParaRPr lang="en-US" sz="2200" dirty="0"/>
        </a:p>
      </dgm:t>
    </dgm:pt>
    <dgm:pt modelId="{229D51AD-4714-4DF0-8B40-D09FE71893D6}" type="parTrans" cxnId="{46467BB9-D906-47BA-A0E6-CA3096F922CB}">
      <dgm:prSet/>
      <dgm:spPr/>
      <dgm:t>
        <a:bodyPr/>
        <a:lstStyle/>
        <a:p>
          <a:endParaRPr lang="en-US"/>
        </a:p>
      </dgm:t>
    </dgm:pt>
    <dgm:pt modelId="{2BCFF7C8-FA2A-45A0-B5B2-2E78F02C4435}" type="sibTrans" cxnId="{46467BB9-D906-47BA-A0E6-CA3096F922CB}">
      <dgm:prSet/>
      <dgm:spPr/>
      <dgm:t>
        <a:bodyPr/>
        <a:lstStyle/>
        <a:p>
          <a:endParaRPr lang="en-US"/>
        </a:p>
      </dgm:t>
    </dgm:pt>
    <dgm:pt modelId="{AD90E597-040E-4EF1-AF92-83E7CEB64AC6}">
      <dgm:prSet phldrT="[Text]" custT="1"/>
      <dgm:spPr/>
      <dgm:t>
        <a:bodyPr/>
        <a:lstStyle/>
        <a:p>
          <a:r>
            <a:rPr lang="en-US" sz="2200" dirty="0" smtClean="0"/>
            <a:t>(1)  The cultivation of general literature and social culture,</a:t>
          </a:r>
          <a:endParaRPr lang="en-US" sz="2200" dirty="0"/>
        </a:p>
      </dgm:t>
    </dgm:pt>
    <dgm:pt modelId="{8F283357-86B7-4537-9CDB-8712F95C5D20}" type="parTrans" cxnId="{1F4045C7-99E1-412E-9327-00F0443B732F}">
      <dgm:prSet/>
      <dgm:spPr/>
      <dgm:t>
        <a:bodyPr/>
        <a:lstStyle/>
        <a:p>
          <a:endParaRPr lang="en-US"/>
        </a:p>
      </dgm:t>
    </dgm:pt>
    <dgm:pt modelId="{0BCCC916-2843-4F12-834C-5BADE18228B3}" type="sibTrans" cxnId="{1F4045C7-99E1-412E-9327-00F0443B732F}">
      <dgm:prSet/>
      <dgm:spPr/>
      <dgm:t>
        <a:bodyPr/>
        <a:lstStyle/>
        <a:p>
          <a:endParaRPr lang="en-US"/>
        </a:p>
      </dgm:t>
    </dgm:pt>
    <dgm:pt modelId="{1EE7C8FD-FBE0-4776-AB6A-466C6843A7F4}">
      <dgm:prSet phldrT="[Text]" custT="1"/>
      <dgm:spPr/>
      <dgm:t>
        <a:bodyPr/>
        <a:lstStyle/>
        <a:p>
          <a:pPr marL="457200" indent="-457200"/>
          <a:r>
            <a:rPr lang="en-US" sz="2200" dirty="0" smtClean="0"/>
            <a:t>(2)  The advancement and encouragement of intellectual excellence,</a:t>
          </a:r>
          <a:endParaRPr lang="en-US" sz="2200" dirty="0"/>
        </a:p>
      </dgm:t>
    </dgm:pt>
    <dgm:pt modelId="{543B48C1-CBAA-4B7B-84FF-35D3AE71AC11}" type="parTrans" cxnId="{E9624371-0096-4FAA-8821-018A0D5045D5}">
      <dgm:prSet/>
      <dgm:spPr/>
      <dgm:t>
        <a:bodyPr/>
        <a:lstStyle/>
        <a:p>
          <a:endParaRPr lang="en-US"/>
        </a:p>
      </dgm:t>
    </dgm:pt>
    <dgm:pt modelId="{E100BE90-F5A7-4476-8457-630B14BCC077}" type="sibTrans" cxnId="{E9624371-0096-4FAA-8821-018A0D5045D5}">
      <dgm:prSet/>
      <dgm:spPr/>
      <dgm:t>
        <a:bodyPr/>
        <a:lstStyle/>
        <a:p>
          <a:endParaRPr lang="en-US"/>
        </a:p>
      </dgm:t>
    </dgm:pt>
    <dgm:pt modelId="{D0A600DF-DB81-47EA-B759-BE5361FADAD5}">
      <dgm:prSet phldrT="[Text]" custT="1"/>
      <dgm:spPr/>
      <dgm:t>
        <a:bodyPr/>
        <a:lstStyle/>
        <a:p>
          <a:pPr marL="457200" indent="-457200"/>
          <a:r>
            <a:rPr lang="en-US" sz="2200" dirty="0" smtClean="0"/>
            <a:t>(3)  The promotion of honorable friendship and useful citizenship, </a:t>
          </a:r>
          <a:endParaRPr lang="en-US" sz="2200" dirty="0"/>
        </a:p>
      </dgm:t>
    </dgm:pt>
    <dgm:pt modelId="{583D922E-2B20-461F-8EA4-50633F6CBEAB}" type="parTrans" cxnId="{6BB72CA0-01A7-43CB-8B24-B0CDF9120B23}">
      <dgm:prSet/>
      <dgm:spPr/>
      <dgm:t>
        <a:bodyPr/>
        <a:lstStyle/>
        <a:p>
          <a:endParaRPr lang="en-US"/>
        </a:p>
      </dgm:t>
    </dgm:pt>
    <dgm:pt modelId="{04B934E8-5E74-4811-A067-83E1D624A7E2}" type="sibTrans" cxnId="{6BB72CA0-01A7-43CB-8B24-B0CDF9120B23}">
      <dgm:prSet/>
      <dgm:spPr/>
      <dgm:t>
        <a:bodyPr/>
        <a:lstStyle/>
        <a:p>
          <a:endParaRPr lang="en-US"/>
        </a:p>
      </dgm:t>
    </dgm:pt>
    <dgm:pt modelId="{AD7408DF-0207-4753-95A5-67E709B27459}">
      <dgm:prSet phldrT="[Text]" custT="1"/>
      <dgm:spPr/>
      <dgm:t>
        <a:bodyPr/>
        <a:lstStyle/>
        <a:p>
          <a:pPr marL="457200" indent="-457200"/>
          <a:r>
            <a:rPr lang="en-US" sz="2200" dirty="0" smtClean="0"/>
            <a:t>(4)  The development of a spirit of tolerance and respect for the rights and views of others,</a:t>
          </a:r>
          <a:endParaRPr lang="en-US" sz="2200" dirty="0"/>
        </a:p>
      </dgm:t>
    </dgm:pt>
    <dgm:pt modelId="{0B8A6963-3724-4254-AC62-76EAB9A3D1D8}" type="parTrans" cxnId="{88811D38-EC34-4CE0-9BA9-3E58687AE8B3}">
      <dgm:prSet/>
      <dgm:spPr/>
      <dgm:t>
        <a:bodyPr/>
        <a:lstStyle/>
        <a:p>
          <a:endParaRPr lang="en-US"/>
        </a:p>
      </dgm:t>
    </dgm:pt>
    <dgm:pt modelId="{5E1786E2-2B77-4AD1-B6C4-E6ADF965B87D}" type="sibTrans" cxnId="{88811D38-EC34-4CE0-9BA9-3E58687AE8B3}">
      <dgm:prSet/>
      <dgm:spPr/>
      <dgm:t>
        <a:bodyPr/>
        <a:lstStyle/>
        <a:p>
          <a:endParaRPr lang="en-US"/>
        </a:p>
      </dgm:t>
    </dgm:pt>
    <dgm:pt modelId="{028CE33C-9D00-4EF6-9FEC-39D9327C7F26}">
      <dgm:prSet phldrT="[Text]" custT="1"/>
      <dgm:spPr/>
      <dgm:t>
        <a:bodyPr/>
        <a:lstStyle/>
        <a:p>
          <a:pPr marL="457200" indent="-457200"/>
          <a:r>
            <a:rPr lang="en-US" sz="2200" dirty="0" smtClean="0"/>
            <a:t>(5)  The maintenance of gentlemanly dignity, self-respect, and morality in all circumstances,</a:t>
          </a:r>
          <a:endParaRPr lang="en-US" sz="2200" dirty="0"/>
        </a:p>
      </dgm:t>
    </dgm:pt>
    <dgm:pt modelId="{E8758A49-1947-402C-8A2F-E7202DC5EFF6}" type="parTrans" cxnId="{206F57E3-B8B0-44A9-9FA2-C854177E571D}">
      <dgm:prSet/>
      <dgm:spPr/>
      <dgm:t>
        <a:bodyPr/>
        <a:lstStyle/>
        <a:p>
          <a:endParaRPr lang="en-US"/>
        </a:p>
      </dgm:t>
    </dgm:pt>
    <dgm:pt modelId="{0967E384-257B-4502-BE50-6AF200CC6DD9}" type="sibTrans" cxnId="{206F57E3-B8B0-44A9-9FA2-C854177E571D}">
      <dgm:prSet/>
      <dgm:spPr/>
      <dgm:t>
        <a:bodyPr/>
        <a:lstStyle/>
        <a:p>
          <a:endParaRPr lang="en-US"/>
        </a:p>
      </dgm:t>
    </dgm:pt>
    <dgm:pt modelId="{2315B593-F87E-47D6-BFB9-D3BD6AE16F53}">
      <dgm:prSet phldrT="[Text]" custT="1"/>
      <dgm:spPr/>
      <dgm:t>
        <a:bodyPr/>
        <a:lstStyle/>
        <a:p>
          <a:pPr marL="457200" indent="-457200"/>
          <a:r>
            <a:rPr lang="en-US" sz="2200" dirty="0" smtClean="0"/>
            <a:t>(6)  And the union of stout hearts and kindred interests to secure to merit its due reward.</a:t>
          </a:r>
          <a:endParaRPr lang="en-US" sz="2200" dirty="0"/>
        </a:p>
      </dgm:t>
    </dgm:pt>
    <dgm:pt modelId="{E1EA4CAC-65DF-44A7-A94A-847487FB3382}" type="parTrans" cxnId="{9B0E93B2-7B9A-4A56-A2FC-ACAF38FEB25B}">
      <dgm:prSet/>
      <dgm:spPr/>
      <dgm:t>
        <a:bodyPr/>
        <a:lstStyle/>
        <a:p>
          <a:endParaRPr lang="en-US"/>
        </a:p>
      </dgm:t>
    </dgm:pt>
    <dgm:pt modelId="{F9F412CB-079D-4715-8215-6DC5CA53D9EE}" type="sibTrans" cxnId="{9B0E93B2-7B9A-4A56-A2FC-ACAF38FEB25B}">
      <dgm:prSet/>
      <dgm:spPr/>
      <dgm:t>
        <a:bodyPr/>
        <a:lstStyle/>
        <a:p>
          <a:endParaRPr lang="en-US"/>
        </a:p>
      </dgm:t>
    </dgm:pt>
    <dgm:pt modelId="{9A591B4D-7F68-4D61-A344-A08C3B7F69B7}" type="pres">
      <dgm:prSet presAssocID="{280A33E3-94E7-487F-93F6-93A925752085}" presName="vert0" presStyleCnt="0">
        <dgm:presLayoutVars>
          <dgm:dir/>
          <dgm:animOne val="branch"/>
          <dgm:animLvl val="lvl"/>
        </dgm:presLayoutVars>
      </dgm:prSet>
      <dgm:spPr/>
      <dgm:t>
        <a:bodyPr/>
        <a:lstStyle/>
        <a:p>
          <a:endParaRPr lang="en-US"/>
        </a:p>
      </dgm:t>
    </dgm:pt>
    <dgm:pt modelId="{05362F63-BB82-4BBD-BF61-71FB7578F5C0}" type="pres">
      <dgm:prSet presAssocID="{AB4C9B8C-3BA8-499E-AD30-9BE646D4671A}" presName="thickLine" presStyleLbl="alignNode1" presStyleIdx="0" presStyleCnt="1"/>
      <dgm:spPr/>
    </dgm:pt>
    <dgm:pt modelId="{4B0C5E04-2789-475D-ACA1-4F1A26B0BFA2}" type="pres">
      <dgm:prSet presAssocID="{AB4C9B8C-3BA8-499E-AD30-9BE646D4671A}" presName="horz1" presStyleCnt="0"/>
      <dgm:spPr/>
    </dgm:pt>
    <dgm:pt modelId="{04C72B80-3331-4249-90D5-1FCB42C56730}" type="pres">
      <dgm:prSet presAssocID="{AB4C9B8C-3BA8-499E-AD30-9BE646D4671A}" presName="tx1" presStyleLbl="revTx" presStyleIdx="0" presStyleCnt="7"/>
      <dgm:spPr/>
      <dgm:t>
        <a:bodyPr/>
        <a:lstStyle/>
        <a:p>
          <a:endParaRPr lang="en-US"/>
        </a:p>
      </dgm:t>
    </dgm:pt>
    <dgm:pt modelId="{D44BF713-1F26-44F0-B514-9412FFE6550F}" type="pres">
      <dgm:prSet presAssocID="{AB4C9B8C-3BA8-499E-AD30-9BE646D4671A}" presName="vert1" presStyleCnt="0"/>
      <dgm:spPr/>
    </dgm:pt>
    <dgm:pt modelId="{C6987308-68A0-4618-9ADD-B5CA6128D9CA}" type="pres">
      <dgm:prSet presAssocID="{AD90E597-040E-4EF1-AF92-83E7CEB64AC6}" presName="vertSpace2a" presStyleCnt="0"/>
      <dgm:spPr/>
    </dgm:pt>
    <dgm:pt modelId="{DA974914-1C3D-4EC4-B4A1-FCB57F21063E}" type="pres">
      <dgm:prSet presAssocID="{AD90E597-040E-4EF1-AF92-83E7CEB64AC6}" presName="horz2" presStyleCnt="0"/>
      <dgm:spPr/>
    </dgm:pt>
    <dgm:pt modelId="{A104B6A8-ECBA-4EDF-A1C9-7EE9F2275D0C}" type="pres">
      <dgm:prSet presAssocID="{AD90E597-040E-4EF1-AF92-83E7CEB64AC6}" presName="horzSpace2" presStyleCnt="0"/>
      <dgm:spPr/>
    </dgm:pt>
    <dgm:pt modelId="{4FEC6282-ACFF-423E-B743-022BC2E907E7}" type="pres">
      <dgm:prSet presAssocID="{AD90E597-040E-4EF1-AF92-83E7CEB64AC6}" presName="tx2" presStyleLbl="revTx" presStyleIdx="1" presStyleCnt="7"/>
      <dgm:spPr/>
      <dgm:t>
        <a:bodyPr/>
        <a:lstStyle/>
        <a:p>
          <a:endParaRPr lang="en-US"/>
        </a:p>
      </dgm:t>
    </dgm:pt>
    <dgm:pt modelId="{FEC6BC34-F082-479A-81E5-308E99341BA4}" type="pres">
      <dgm:prSet presAssocID="{AD90E597-040E-4EF1-AF92-83E7CEB64AC6}" presName="vert2" presStyleCnt="0"/>
      <dgm:spPr/>
    </dgm:pt>
    <dgm:pt modelId="{BCA0BBBC-3BFD-49C1-B0E7-431EB05102C9}" type="pres">
      <dgm:prSet presAssocID="{AD90E597-040E-4EF1-AF92-83E7CEB64AC6}" presName="thinLine2b" presStyleLbl="callout" presStyleIdx="0" presStyleCnt="6"/>
      <dgm:spPr/>
    </dgm:pt>
    <dgm:pt modelId="{F01CF70E-B037-4047-86A4-3BD714048E4F}" type="pres">
      <dgm:prSet presAssocID="{AD90E597-040E-4EF1-AF92-83E7CEB64AC6}" presName="vertSpace2b" presStyleCnt="0"/>
      <dgm:spPr/>
    </dgm:pt>
    <dgm:pt modelId="{C7998794-257C-45C3-A073-FC9BC8DD03E2}" type="pres">
      <dgm:prSet presAssocID="{1EE7C8FD-FBE0-4776-AB6A-466C6843A7F4}" presName="horz2" presStyleCnt="0"/>
      <dgm:spPr/>
    </dgm:pt>
    <dgm:pt modelId="{AF348D3B-2FA6-4723-9C28-8EB7D7A32C75}" type="pres">
      <dgm:prSet presAssocID="{1EE7C8FD-FBE0-4776-AB6A-466C6843A7F4}" presName="horzSpace2" presStyleCnt="0"/>
      <dgm:spPr/>
    </dgm:pt>
    <dgm:pt modelId="{AE616DB0-7514-4488-8829-C5FA54D6968A}" type="pres">
      <dgm:prSet presAssocID="{1EE7C8FD-FBE0-4776-AB6A-466C6843A7F4}" presName="tx2" presStyleLbl="revTx" presStyleIdx="2" presStyleCnt="7"/>
      <dgm:spPr/>
      <dgm:t>
        <a:bodyPr/>
        <a:lstStyle/>
        <a:p>
          <a:endParaRPr lang="en-US"/>
        </a:p>
      </dgm:t>
    </dgm:pt>
    <dgm:pt modelId="{5DA8CA74-4704-4C10-A35C-AAB50AB97A40}" type="pres">
      <dgm:prSet presAssocID="{1EE7C8FD-FBE0-4776-AB6A-466C6843A7F4}" presName="vert2" presStyleCnt="0"/>
      <dgm:spPr/>
    </dgm:pt>
    <dgm:pt modelId="{F70A0DA7-A04F-4317-AE4B-7219ADB74C48}" type="pres">
      <dgm:prSet presAssocID="{1EE7C8FD-FBE0-4776-AB6A-466C6843A7F4}" presName="thinLine2b" presStyleLbl="callout" presStyleIdx="1" presStyleCnt="6"/>
      <dgm:spPr/>
    </dgm:pt>
    <dgm:pt modelId="{5701B2B7-3AF5-4747-8450-B2A76465E0E0}" type="pres">
      <dgm:prSet presAssocID="{1EE7C8FD-FBE0-4776-AB6A-466C6843A7F4}" presName="vertSpace2b" presStyleCnt="0"/>
      <dgm:spPr/>
    </dgm:pt>
    <dgm:pt modelId="{7EB8CAB9-A8F5-4D2B-93B9-00B6908B8650}" type="pres">
      <dgm:prSet presAssocID="{D0A600DF-DB81-47EA-B759-BE5361FADAD5}" presName="horz2" presStyleCnt="0"/>
      <dgm:spPr/>
    </dgm:pt>
    <dgm:pt modelId="{3E4BB858-B7E6-464F-AFEA-32BBB12B80D4}" type="pres">
      <dgm:prSet presAssocID="{D0A600DF-DB81-47EA-B759-BE5361FADAD5}" presName="horzSpace2" presStyleCnt="0"/>
      <dgm:spPr/>
    </dgm:pt>
    <dgm:pt modelId="{F868559F-FC0D-42A2-90BA-03DEBAE12A5E}" type="pres">
      <dgm:prSet presAssocID="{D0A600DF-DB81-47EA-B759-BE5361FADAD5}" presName="tx2" presStyleLbl="revTx" presStyleIdx="3" presStyleCnt="7"/>
      <dgm:spPr/>
      <dgm:t>
        <a:bodyPr/>
        <a:lstStyle/>
        <a:p>
          <a:endParaRPr lang="en-US"/>
        </a:p>
      </dgm:t>
    </dgm:pt>
    <dgm:pt modelId="{ED610AA1-ED36-4844-9B54-F51C01CE48F3}" type="pres">
      <dgm:prSet presAssocID="{D0A600DF-DB81-47EA-B759-BE5361FADAD5}" presName="vert2" presStyleCnt="0"/>
      <dgm:spPr/>
    </dgm:pt>
    <dgm:pt modelId="{E31D2ED2-DBB0-4BA7-995D-89390D953A01}" type="pres">
      <dgm:prSet presAssocID="{D0A600DF-DB81-47EA-B759-BE5361FADAD5}" presName="thinLine2b" presStyleLbl="callout" presStyleIdx="2" presStyleCnt="6"/>
      <dgm:spPr/>
    </dgm:pt>
    <dgm:pt modelId="{EE08E183-7908-40C4-8947-9AD66A05C2F0}" type="pres">
      <dgm:prSet presAssocID="{D0A600DF-DB81-47EA-B759-BE5361FADAD5}" presName="vertSpace2b" presStyleCnt="0"/>
      <dgm:spPr/>
    </dgm:pt>
    <dgm:pt modelId="{DC50A4B6-DD9E-4F6A-958E-27BFD6821D5E}" type="pres">
      <dgm:prSet presAssocID="{AD7408DF-0207-4753-95A5-67E709B27459}" presName="horz2" presStyleCnt="0"/>
      <dgm:spPr/>
    </dgm:pt>
    <dgm:pt modelId="{2507F3FF-82E6-4695-997A-7EBB3ADC3C4C}" type="pres">
      <dgm:prSet presAssocID="{AD7408DF-0207-4753-95A5-67E709B27459}" presName="horzSpace2" presStyleCnt="0"/>
      <dgm:spPr/>
    </dgm:pt>
    <dgm:pt modelId="{897C05E5-8E6D-4515-949F-AC608B478142}" type="pres">
      <dgm:prSet presAssocID="{AD7408DF-0207-4753-95A5-67E709B27459}" presName="tx2" presStyleLbl="revTx" presStyleIdx="4" presStyleCnt="7"/>
      <dgm:spPr/>
      <dgm:t>
        <a:bodyPr/>
        <a:lstStyle/>
        <a:p>
          <a:endParaRPr lang="en-US"/>
        </a:p>
      </dgm:t>
    </dgm:pt>
    <dgm:pt modelId="{80E4E80A-4E73-4470-9A85-9F261E5C0687}" type="pres">
      <dgm:prSet presAssocID="{AD7408DF-0207-4753-95A5-67E709B27459}" presName="vert2" presStyleCnt="0"/>
      <dgm:spPr/>
    </dgm:pt>
    <dgm:pt modelId="{081EDF05-AEE6-41AA-B3ED-625E2A822393}" type="pres">
      <dgm:prSet presAssocID="{AD7408DF-0207-4753-95A5-67E709B27459}" presName="thinLine2b" presStyleLbl="callout" presStyleIdx="3" presStyleCnt="6"/>
      <dgm:spPr/>
    </dgm:pt>
    <dgm:pt modelId="{B819EE75-A9E7-4F88-81E6-AE1626AE8478}" type="pres">
      <dgm:prSet presAssocID="{AD7408DF-0207-4753-95A5-67E709B27459}" presName="vertSpace2b" presStyleCnt="0"/>
      <dgm:spPr/>
    </dgm:pt>
    <dgm:pt modelId="{6DEEF331-3C7D-48EB-B665-A6165AAACD41}" type="pres">
      <dgm:prSet presAssocID="{028CE33C-9D00-4EF6-9FEC-39D9327C7F26}" presName="horz2" presStyleCnt="0"/>
      <dgm:spPr/>
    </dgm:pt>
    <dgm:pt modelId="{4001056A-71AC-4E0A-8F39-FD5EC6ACC17B}" type="pres">
      <dgm:prSet presAssocID="{028CE33C-9D00-4EF6-9FEC-39D9327C7F26}" presName="horzSpace2" presStyleCnt="0"/>
      <dgm:spPr/>
    </dgm:pt>
    <dgm:pt modelId="{4A46B158-2E06-4721-AEA1-3963EE01FD62}" type="pres">
      <dgm:prSet presAssocID="{028CE33C-9D00-4EF6-9FEC-39D9327C7F26}" presName="tx2" presStyleLbl="revTx" presStyleIdx="5" presStyleCnt="7"/>
      <dgm:spPr/>
      <dgm:t>
        <a:bodyPr/>
        <a:lstStyle/>
        <a:p>
          <a:endParaRPr lang="en-US"/>
        </a:p>
      </dgm:t>
    </dgm:pt>
    <dgm:pt modelId="{F43C84E5-D1F0-402D-B880-8338A9AF7294}" type="pres">
      <dgm:prSet presAssocID="{028CE33C-9D00-4EF6-9FEC-39D9327C7F26}" presName="vert2" presStyleCnt="0"/>
      <dgm:spPr/>
    </dgm:pt>
    <dgm:pt modelId="{24FCBA0F-8D97-4E9E-B27C-11E3B0891F80}" type="pres">
      <dgm:prSet presAssocID="{028CE33C-9D00-4EF6-9FEC-39D9327C7F26}" presName="thinLine2b" presStyleLbl="callout" presStyleIdx="4" presStyleCnt="6"/>
      <dgm:spPr/>
    </dgm:pt>
    <dgm:pt modelId="{6F251DA5-E7EB-4BB1-9CE2-FBEEACCD0F0E}" type="pres">
      <dgm:prSet presAssocID="{028CE33C-9D00-4EF6-9FEC-39D9327C7F26}" presName="vertSpace2b" presStyleCnt="0"/>
      <dgm:spPr/>
    </dgm:pt>
    <dgm:pt modelId="{90FA7424-680B-45B6-9FC5-7C74BD0020BE}" type="pres">
      <dgm:prSet presAssocID="{2315B593-F87E-47D6-BFB9-D3BD6AE16F53}" presName="horz2" presStyleCnt="0"/>
      <dgm:spPr/>
    </dgm:pt>
    <dgm:pt modelId="{D5799B11-0B05-4104-933D-A3532584BD4E}" type="pres">
      <dgm:prSet presAssocID="{2315B593-F87E-47D6-BFB9-D3BD6AE16F53}" presName="horzSpace2" presStyleCnt="0"/>
      <dgm:spPr/>
    </dgm:pt>
    <dgm:pt modelId="{E381CB6A-0A37-4F58-AD5B-EFD2B6838206}" type="pres">
      <dgm:prSet presAssocID="{2315B593-F87E-47D6-BFB9-D3BD6AE16F53}" presName="tx2" presStyleLbl="revTx" presStyleIdx="6" presStyleCnt="7"/>
      <dgm:spPr/>
      <dgm:t>
        <a:bodyPr/>
        <a:lstStyle/>
        <a:p>
          <a:endParaRPr lang="en-US"/>
        </a:p>
      </dgm:t>
    </dgm:pt>
    <dgm:pt modelId="{3E717F19-5CB7-4BA7-94EC-BFA94196B572}" type="pres">
      <dgm:prSet presAssocID="{2315B593-F87E-47D6-BFB9-D3BD6AE16F53}" presName="vert2" presStyleCnt="0"/>
      <dgm:spPr/>
    </dgm:pt>
    <dgm:pt modelId="{F0A7ED98-2C87-4940-9852-13F958290DFC}" type="pres">
      <dgm:prSet presAssocID="{2315B593-F87E-47D6-BFB9-D3BD6AE16F53}" presName="thinLine2b" presStyleLbl="callout" presStyleIdx="5" presStyleCnt="6"/>
      <dgm:spPr/>
    </dgm:pt>
    <dgm:pt modelId="{86E5C578-CC14-4119-B1D3-3DB5DF20F077}" type="pres">
      <dgm:prSet presAssocID="{2315B593-F87E-47D6-BFB9-D3BD6AE16F53}" presName="vertSpace2b" presStyleCnt="0"/>
      <dgm:spPr/>
    </dgm:pt>
  </dgm:ptLst>
  <dgm:cxnLst>
    <dgm:cxn modelId="{88811D38-EC34-4CE0-9BA9-3E58687AE8B3}" srcId="{AB4C9B8C-3BA8-499E-AD30-9BE646D4671A}" destId="{AD7408DF-0207-4753-95A5-67E709B27459}" srcOrd="3" destOrd="0" parTransId="{0B8A6963-3724-4254-AC62-76EAB9A3D1D8}" sibTransId="{5E1786E2-2B77-4AD1-B6C4-E6ADF965B87D}"/>
    <dgm:cxn modelId="{1F4045C7-99E1-412E-9327-00F0443B732F}" srcId="{AB4C9B8C-3BA8-499E-AD30-9BE646D4671A}" destId="{AD90E597-040E-4EF1-AF92-83E7CEB64AC6}" srcOrd="0" destOrd="0" parTransId="{8F283357-86B7-4537-9CDB-8712F95C5D20}" sibTransId="{0BCCC916-2843-4F12-834C-5BADE18228B3}"/>
    <dgm:cxn modelId="{B9B4C49E-41EF-48F0-A63E-3EBA2CDD3D72}" type="presOf" srcId="{280A33E3-94E7-487F-93F6-93A925752085}" destId="{9A591B4D-7F68-4D61-A344-A08C3B7F69B7}" srcOrd="0" destOrd="0" presId="urn:microsoft.com/office/officeart/2008/layout/LinedList"/>
    <dgm:cxn modelId="{E9624371-0096-4FAA-8821-018A0D5045D5}" srcId="{AB4C9B8C-3BA8-499E-AD30-9BE646D4671A}" destId="{1EE7C8FD-FBE0-4776-AB6A-466C6843A7F4}" srcOrd="1" destOrd="0" parTransId="{543B48C1-CBAA-4B7B-84FF-35D3AE71AC11}" sibTransId="{E100BE90-F5A7-4476-8457-630B14BCC077}"/>
    <dgm:cxn modelId="{A3DCF57C-ADC1-4B8A-975C-EB94FCC19630}" type="presOf" srcId="{028CE33C-9D00-4EF6-9FEC-39D9327C7F26}" destId="{4A46B158-2E06-4721-AEA1-3963EE01FD62}" srcOrd="0" destOrd="0" presId="urn:microsoft.com/office/officeart/2008/layout/LinedList"/>
    <dgm:cxn modelId="{80429E1A-82CB-45F3-A855-345A55D14724}" type="presOf" srcId="{D0A600DF-DB81-47EA-B759-BE5361FADAD5}" destId="{F868559F-FC0D-42A2-90BA-03DEBAE12A5E}" srcOrd="0" destOrd="0" presId="urn:microsoft.com/office/officeart/2008/layout/LinedList"/>
    <dgm:cxn modelId="{88BCCAA1-2C62-425C-8E50-A2D3AE230884}" type="presOf" srcId="{2315B593-F87E-47D6-BFB9-D3BD6AE16F53}" destId="{E381CB6A-0A37-4F58-AD5B-EFD2B6838206}" srcOrd="0" destOrd="0" presId="urn:microsoft.com/office/officeart/2008/layout/LinedList"/>
    <dgm:cxn modelId="{A2F517DF-C42F-4088-9B0C-B61CF6EA4A49}" type="presOf" srcId="{1EE7C8FD-FBE0-4776-AB6A-466C6843A7F4}" destId="{AE616DB0-7514-4488-8829-C5FA54D6968A}" srcOrd="0" destOrd="0" presId="urn:microsoft.com/office/officeart/2008/layout/LinedList"/>
    <dgm:cxn modelId="{9B0E93B2-7B9A-4A56-A2FC-ACAF38FEB25B}" srcId="{AB4C9B8C-3BA8-499E-AD30-9BE646D4671A}" destId="{2315B593-F87E-47D6-BFB9-D3BD6AE16F53}" srcOrd="5" destOrd="0" parTransId="{E1EA4CAC-65DF-44A7-A94A-847487FB3382}" sibTransId="{F9F412CB-079D-4715-8215-6DC5CA53D9EE}"/>
    <dgm:cxn modelId="{FF2F071D-74CD-4C7F-90FC-D491368810F1}" type="presOf" srcId="{AD7408DF-0207-4753-95A5-67E709B27459}" destId="{897C05E5-8E6D-4515-949F-AC608B478142}" srcOrd="0" destOrd="0" presId="urn:microsoft.com/office/officeart/2008/layout/LinedList"/>
    <dgm:cxn modelId="{6BB72CA0-01A7-43CB-8B24-B0CDF9120B23}" srcId="{AB4C9B8C-3BA8-499E-AD30-9BE646D4671A}" destId="{D0A600DF-DB81-47EA-B759-BE5361FADAD5}" srcOrd="2" destOrd="0" parTransId="{583D922E-2B20-461F-8EA4-50633F6CBEAB}" sibTransId="{04B934E8-5E74-4811-A067-83E1D624A7E2}"/>
    <dgm:cxn modelId="{206F57E3-B8B0-44A9-9FA2-C854177E571D}" srcId="{AB4C9B8C-3BA8-499E-AD30-9BE646D4671A}" destId="{028CE33C-9D00-4EF6-9FEC-39D9327C7F26}" srcOrd="4" destOrd="0" parTransId="{E8758A49-1947-402C-8A2F-E7202DC5EFF6}" sibTransId="{0967E384-257B-4502-BE50-6AF200CC6DD9}"/>
    <dgm:cxn modelId="{4F87D0FA-54F7-4C5E-A81D-630DC581D1E4}" type="presOf" srcId="{AB4C9B8C-3BA8-499E-AD30-9BE646D4671A}" destId="{04C72B80-3331-4249-90D5-1FCB42C56730}" srcOrd="0" destOrd="0" presId="urn:microsoft.com/office/officeart/2008/layout/LinedList"/>
    <dgm:cxn modelId="{C64BB60E-9AFB-48B0-BD66-BECAE5F0BF30}" type="presOf" srcId="{AD90E597-040E-4EF1-AF92-83E7CEB64AC6}" destId="{4FEC6282-ACFF-423E-B743-022BC2E907E7}" srcOrd="0" destOrd="0" presId="urn:microsoft.com/office/officeart/2008/layout/LinedList"/>
    <dgm:cxn modelId="{46467BB9-D906-47BA-A0E6-CA3096F922CB}" srcId="{280A33E3-94E7-487F-93F6-93A925752085}" destId="{AB4C9B8C-3BA8-499E-AD30-9BE646D4671A}" srcOrd="0" destOrd="0" parTransId="{229D51AD-4714-4DF0-8B40-D09FE71893D6}" sibTransId="{2BCFF7C8-FA2A-45A0-B5B2-2E78F02C4435}"/>
    <dgm:cxn modelId="{BE2AD337-E468-42F1-BB3B-2BA9EF17AE9F}" type="presParOf" srcId="{9A591B4D-7F68-4D61-A344-A08C3B7F69B7}" destId="{05362F63-BB82-4BBD-BF61-71FB7578F5C0}" srcOrd="0" destOrd="0" presId="urn:microsoft.com/office/officeart/2008/layout/LinedList"/>
    <dgm:cxn modelId="{BF6040DA-7A72-4153-BF14-A05B80899525}" type="presParOf" srcId="{9A591B4D-7F68-4D61-A344-A08C3B7F69B7}" destId="{4B0C5E04-2789-475D-ACA1-4F1A26B0BFA2}" srcOrd="1" destOrd="0" presId="urn:microsoft.com/office/officeart/2008/layout/LinedList"/>
    <dgm:cxn modelId="{283E475E-B772-4626-BF83-E5821065F4ED}" type="presParOf" srcId="{4B0C5E04-2789-475D-ACA1-4F1A26B0BFA2}" destId="{04C72B80-3331-4249-90D5-1FCB42C56730}" srcOrd="0" destOrd="0" presId="urn:microsoft.com/office/officeart/2008/layout/LinedList"/>
    <dgm:cxn modelId="{40BE5DD7-940A-4D9C-8B99-3FD55993CAA9}" type="presParOf" srcId="{4B0C5E04-2789-475D-ACA1-4F1A26B0BFA2}" destId="{D44BF713-1F26-44F0-B514-9412FFE6550F}" srcOrd="1" destOrd="0" presId="urn:microsoft.com/office/officeart/2008/layout/LinedList"/>
    <dgm:cxn modelId="{5277736A-2797-46F4-9921-2FC0577F80EE}" type="presParOf" srcId="{D44BF713-1F26-44F0-B514-9412FFE6550F}" destId="{C6987308-68A0-4618-9ADD-B5CA6128D9CA}" srcOrd="0" destOrd="0" presId="urn:microsoft.com/office/officeart/2008/layout/LinedList"/>
    <dgm:cxn modelId="{2306FB54-0D42-4C38-A306-0B1C6A1F5775}" type="presParOf" srcId="{D44BF713-1F26-44F0-B514-9412FFE6550F}" destId="{DA974914-1C3D-4EC4-B4A1-FCB57F21063E}" srcOrd="1" destOrd="0" presId="urn:microsoft.com/office/officeart/2008/layout/LinedList"/>
    <dgm:cxn modelId="{FAB54EA2-B29E-405E-8D47-FC02E86FD81C}" type="presParOf" srcId="{DA974914-1C3D-4EC4-B4A1-FCB57F21063E}" destId="{A104B6A8-ECBA-4EDF-A1C9-7EE9F2275D0C}" srcOrd="0" destOrd="0" presId="urn:microsoft.com/office/officeart/2008/layout/LinedList"/>
    <dgm:cxn modelId="{6E6593EC-A287-4036-8324-B58886737222}" type="presParOf" srcId="{DA974914-1C3D-4EC4-B4A1-FCB57F21063E}" destId="{4FEC6282-ACFF-423E-B743-022BC2E907E7}" srcOrd="1" destOrd="0" presId="urn:microsoft.com/office/officeart/2008/layout/LinedList"/>
    <dgm:cxn modelId="{826E94B7-4362-4BFE-94DC-BE0FAE3F9425}" type="presParOf" srcId="{DA974914-1C3D-4EC4-B4A1-FCB57F21063E}" destId="{FEC6BC34-F082-479A-81E5-308E99341BA4}" srcOrd="2" destOrd="0" presId="urn:microsoft.com/office/officeart/2008/layout/LinedList"/>
    <dgm:cxn modelId="{BDB210B7-2AD2-419C-8CDE-2797AECEE84D}" type="presParOf" srcId="{D44BF713-1F26-44F0-B514-9412FFE6550F}" destId="{BCA0BBBC-3BFD-49C1-B0E7-431EB05102C9}" srcOrd="2" destOrd="0" presId="urn:microsoft.com/office/officeart/2008/layout/LinedList"/>
    <dgm:cxn modelId="{FE73B5D0-7717-48F5-A67E-9D6BE777FA65}" type="presParOf" srcId="{D44BF713-1F26-44F0-B514-9412FFE6550F}" destId="{F01CF70E-B037-4047-86A4-3BD714048E4F}" srcOrd="3" destOrd="0" presId="urn:microsoft.com/office/officeart/2008/layout/LinedList"/>
    <dgm:cxn modelId="{49488DD7-5A8A-4120-9608-D5E64C6CB222}" type="presParOf" srcId="{D44BF713-1F26-44F0-B514-9412FFE6550F}" destId="{C7998794-257C-45C3-A073-FC9BC8DD03E2}" srcOrd="4" destOrd="0" presId="urn:microsoft.com/office/officeart/2008/layout/LinedList"/>
    <dgm:cxn modelId="{AA66716F-5C4D-439F-8F43-FC8B07703916}" type="presParOf" srcId="{C7998794-257C-45C3-A073-FC9BC8DD03E2}" destId="{AF348D3B-2FA6-4723-9C28-8EB7D7A32C75}" srcOrd="0" destOrd="0" presId="urn:microsoft.com/office/officeart/2008/layout/LinedList"/>
    <dgm:cxn modelId="{DCEB6C1F-A7DE-467E-9AE0-4C287EF9F9AA}" type="presParOf" srcId="{C7998794-257C-45C3-A073-FC9BC8DD03E2}" destId="{AE616DB0-7514-4488-8829-C5FA54D6968A}" srcOrd="1" destOrd="0" presId="urn:microsoft.com/office/officeart/2008/layout/LinedList"/>
    <dgm:cxn modelId="{3D0C9A1D-8CC4-4C9D-A4A3-5D59D30EF7CC}" type="presParOf" srcId="{C7998794-257C-45C3-A073-FC9BC8DD03E2}" destId="{5DA8CA74-4704-4C10-A35C-AAB50AB97A40}" srcOrd="2" destOrd="0" presId="urn:microsoft.com/office/officeart/2008/layout/LinedList"/>
    <dgm:cxn modelId="{59409C80-8D53-4150-8C78-841A92662811}" type="presParOf" srcId="{D44BF713-1F26-44F0-B514-9412FFE6550F}" destId="{F70A0DA7-A04F-4317-AE4B-7219ADB74C48}" srcOrd="5" destOrd="0" presId="urn:microsoft.com/office/officeart/2008/layout/LinedList"/>
    <dgm:cxn modelId="{FAFC4FCF-6B82-426F-8ED0-C5D561F54A8F}" type="presParOf" srcId="{D44BF713-1F26-44F0-B514-9412FFE6550F}" destId="{5701B2B7-3AF5-4747-8450-B2A76465E0E0}" srcOrd="6" destOrd="0" presId="urn:microsoft.com/office/officeart/2008/layout/LinedList"/>
    <dgm:cxn modelId="{30235844-10A9-4749-8A74-90976E14EDEE}" type="presParOf" srcId="{D44BF713-1F26-44F0-B514-9412FFE6550F}" destId="{7EB8CAB9-A8F5-4D2B-93B9-00B6908B8650}" srcOrd="7" destOrd="0" presId="urn:microsoft.com/office/officeart/2008/layout/LinedList"/>
    <dgm:cxn modelId="{C069A206-0AF3-4C24-8073-47FF27BD5D79}" type="presParOf" srcId="{7EB8CAB9-A8F5-4D2B-93B9-00B6908B8650}" destId="{3E4BB858-B7E6-464F-AFEA-32BBB12B80D4}" srcOrd="0" destOrd="0" presId="urn:microsoft.com/office/officeart/2008/layout/LinedList"/>
    <dgm:cxn modelId="{D47C1EF8-F759-42F3-BE25-0FB78A44FA91}" type="presParOf" srcId="{7EB8CAB9-A8F5-4D2B-93B9-00B6908B8650}" destId="{F868559F-FC0D-42A2-90BA-03DEBAE12A5E}" srcOrd="1" destOrd="0" presId="urn:microsoft.com/office/officeart/2008/layout/LinedList"/>
    <dgm:cxn modelId="{E66C4D11-E1AD-4506-B4D0-274546BD6B5B}" type="presParOf" srcId="{7EB8CAB9-A8F5-4D2B-93B9-00B6908B8650}" destId="{ED610AA1-ED36-4844-9B54-F51C01CE48F3}" srcOrd="2" destOrd="0" presId="urn:microsoft.com/office/officeart/2008/layout/LinedList"/>
    <dgm:cxn modelId="{8CF822C0-8346-4406-BE08-4807158F9860}" type="presParOf" srcId="{D44BF713-1F26-44F0-B514-9412FFE6550F}" destId="{E31D2ED2-DBB0-4BA7-995D-89390D953A01}" srcOrd="8" destOrd="0" presId="urn:microsoft.com/office/officeart/2008/layout/LinedList"/>
    <dgm:cxn modelId="{BA95037C-0879-4203-AA99-75B13E6CA733}" type="presParOf" srcId="{D44BF713-1F26-44F0-B514-9412FFE6550F}" destId="{EE08E183-7908-40C4-8947-9AD66A05C2F0}" srcOrd="9" destOrd="0" presId="urn:microsoft.com/office/officeart/2008/layout/LinedList"/>
    <dgm:cxn modelId="{334E6948-4211-44BC-A7DB-173F29551988}" type="presParOf" srcId="{D44BF713-1F26-44F0-B514-9412FFE6550F}" destId="{DC50A4B6-DD9E-4F6A-958E-27BFD6821D5E}" srcOrd="10" destOrd="0" presId="urn:microsoft.com/office/officeart/2008/layout/LinedList"/>
    <dgm:cxn modelId="{8BE46607-02E8-4015-9521-C519FD8B6C20}" type="presParOf" srcId="{DC50A4B6-DD9E-4F6A-958E-27BFD6821D5E}" destId="{2507F3FF-82E6-4695-997A-7EBB3ADC3C4C}" srcOrd="0" destOrd="0" presId="urn:microsoft.com/office/officeart/2008/layout/LinedList"/>
    <dgm:cxn modelId="{69CDB29C-DF9E-48B1-BC0B-13137FD4160D}" type="presParOf" srcId="{DC50A4B6-DD9E-4F6A-958E-27BFD6821D5E}" destId="{897C05E5-8E6D-4515-949F-AC608B478142}" srcOrd="1" destOrd="0" presId="urn:microsoft.com/office/officeart/2008/layout/LinedList"/>
    <dgm:cxn modelId="{BF16E4E7-C8D1-4E66-B31D-3D0AF675731B}" type="presParOf" srcId="{DC50A4B6-DD9E-4F6A-958E-27BFD6821D5E}" destId="{80E4E80A-4E73-4470-9A85-9F261E5C0687}" srcOrd="2" destOrd="0" presId="urn:microsoft.com/office/officeart/2008/layout/LinedList"/>
    <dgm:cxn modelId="{4453072B-BEE4-4B32-ACCF-AD75C758CE54}" type="presParOf" srcId="{D44BF713-1F26-44F0-B514-9412FFE6550F}" destId="{081EDF05-AEE6-41AA-B3ED-625E2A822393}" srcOrd="11" destOrd="0" presId="urn:microsoft.com/office/officeart/2008/layout/LinedList"/>
    <dgm:cxn modelId="{80637C09-B269-448D-A5AC-F63156E2BF4C}" type="presParOf" srcId="{D44BF713-1F26-44F0-B514-9412FFE6550F}" destId="{B819EE75-A9E7-4F88-81E6-AE1626AE8478}" srcOrd="12" destOrd="0" presId="urn:microsoft.com/office/officeart/2008/layout/LinedList"/>
    <dgm:cxn modelId="{88C0A3BC-65AE-4760-A758-1539D475C4D6}" type="presParOf" srcId="{D44BF713-1F26-44F0-B514-9412FFE6550F}" destId="{6DEEF331-3C7D-48EB-B665-A6165AAACD41}" srcOrd="13" destOrd="0" presId="urn:microsoft.com/office/officeart/2008/layout/LinedList"/>
    <dgm:cxn modelId="{73471421-0158-45E9-A832-2AE7520737A7}" type="presParOf" srcId="{6DEEF331-3C7D-48EB-B665-A6165AAACD41}" destId="{4001056A-71AC-4E0A-8F39-FD5EC6ACC17B}" srcOrd="0" destOrd="0" presId="urn:microsoft.com/office/officeart/2008/layout/LinedList"/>
    <dgm:cxn modelId="{80233E76-32B7-469F-92C5-3A1F12B37240}" type="presParOf" srcId="{6DEEF331-3C7D-48EB-B665-A6165AAACD41}" destId="{4A46B158-2E06-4721-AEA1-3963EE01FD62}" srcOrd="1" destOrd="0" presId="urn:microsoft.com/office/officeart/2008/layout/LinedList"/>
    <dgm:cxn modelId="{E1B2C8F5-0ACD-4C52-A033-033A4C49FBC1}" type="presParOf" srcId="{6DEEF331-3C7D-48EB-B665-A6165AAACD41}" destId="{F43C84E5-D1F0-402D-B880-8338A9AF7294}" srcOrd="2" destOrd="0" presId="urn:microsoft.com/office/officeart/2008/layout/LinedList"/>
    <dgm:cxn modelId="{CFB4A8D6-BAF8-4F95-83C7-92CA059B22F4}" type="presParOf" srcId="{D44BF713-1F26-44F0-B514-9412FFE6550F}" destId="{24FCBA0F-8D97-4E9E-B27C-11E3B0891F80}" srcOrd="14" destOrd="0" presId="urn:microsoft.com/office/officeart/2008/layout/LinedList"/>
    <dgm:cxn modelId="{DFC59BDA-236D-4019-ACD2-A0FE6C76F1FB}" type="presParOf" srcId="{D44BF713-1F26-44F0-B514-9412FFE6550F}" destId="{6F251DA5-E7EB-4BB1-9CE2-FBEEACCD0F0E}" srcOrd="15" destOrd="0" presId="urn:microsoft.com/office/officeart/2008/layout/LinedList"/>
    <dgm:cxn modelId="{A31894E6-1AD9-4F1D-A2EC-2EB59BAD0C26}" type="presParOf" srcId="{D44BF713-1F26-44F0-B514-9412FFE6550F}" destId="{90FA7424-680B-45B6-9FC5-7C74BD0020BE}" srcOrd="16" destOrd="0" presId="urn:microsoft.com/office/officeart/2008/layout/LinedList"/>
    <dgm:cxn modelId="{7581A804-FB2C-4E30-AE10-3F87D6DFA193}" type="presParOf" srcId="{90FA7424-680B-45B6-9FC5-7C74BD0020BE}" destId="{D5799B11-0B05-4104-933D-A3532584BD4E}" srcOrd="0" destOrd="0" presId="urn:microsoft.com/office/officeart/2008/layout/LinedList"/>
    <dgm:cxn modelId="{8F2737C4-A3CD-4172-AD0B-0BC9AE95AD3C}" type="presParOf" srcId="{90FA7424-680B-45B6-9FC5-7C74BD0020BE}" destId="{E381CB6A-0A37-4F58-AD5B-EFD2B6838206}" srcOrd="1" destOrd="0" presId="urn:microsoft.com/office/officeart/2008/layout/LinedList"/>
    <dgm:cxn modelId="{BFF07F61-2919-4B46-97C5-D207308ED07B}" type="presParOf" srcId="{90FA7424-680B-45B6-9FC5-7C74BD0020BE}" destId="{3E717F19-5CB7-4BA7-94EC-BFA94196B572}" srcOrd="2" destOrd="0" presId="urn:microsoft.com/office/officeart/2008/layout/LinedList"/>
    <dgm:cxn modelId="{FD9E01B5-6FBF-4002-AD18-64F24AEA1BBF}" type="presParOf" srcId="{D44BF713-1F26-44F0-B514-9412FFE6550F}" destId="{F0A7ED98-2C87-4940-9852-13F958290DFC}" srcOrd="17" destOrd="0" presId="urn:microsoft.com/office/officeart/2008/layout/LinedList"/>
    <dgm:cxn modelId="{F8325182-BA94-45AE-A20D-C986455CD62C}" type="presParOf" srcId="{D44BF713-1F26-44F0-B514-9412FFE6550F}" destId="{86E5C578-CC14-4119-B1D3-3DB5DF20F077}" srcOrd="18"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E2456B-6FBD-4EE2-88C1-C816A3D68F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7D4BE9-6596-4CCA-9562-DEFCEAD70B76}">
      <dgm:prSet phldrT="[Text]"/>
      <dgm:spPr/>
      <dgm:t>
        <a:bodyPr/>
        <a:lstStyle/>
        <a:p>
          <a:r>
            <a:rPr lang="en-US" i="0" dirty="0" smtClean="0"/>
            <a:t>Define</a:t>
          </a:r>
          <a:r>
            <a:rPr lang="en-US" dirty="0" smtClean="0"/>
            <a:t> the desired outcome as a group in your </a:t>
          </a:r>
          <a:r>
            <a:rPr lang="en-US" b="1" i="0" u="none" dirty="0" smtClean="0"/>
            <a:t>Vision Statement</a:t>
          </a:r>
          <a:r>
            <a:rPr lang="en-US" dirty="0" smtClean="0"/>
            <a:t>;</a:t>
          </a:r>
          <a:endParaRPr lang="en-US" dirty="0"/>
        </a:p>
      </dgm:t>
    </dgm:pt>
    <dgm:pt modelId="{5018BE20-F555-4119-A853-F722CB283522}" type="parTrans" cxnId="{B2B0F2F3-8640-4198-B11A-7D1C67F1A2A9}">
      <dgm:prSet/>
      <dgm:spPr/>
      <dgm:t>
        <a:bodyPr/>
        <a:lstStyle/>
        <a:p>
          <a:endParaRPr lang="en-US"/>
        </a:p>
      </dgm:t>
    </dgm:pt>
    <dgm:pt modelId="{8351F051-FA14-4034-931A-ACCFCA212494}" type="sibTrans" cxnId="{B2B0F2F3-8640-4198-B11A-7D1C67F1A2A9}">
      <dgm:prSet/>
      <dgm:spPr/>
      <dgm:t>
        <a:bodyPr/>
        <a:lstStyle/>
        <a:p>
          <a:endParaRPr lang="en-US"/>
        </a:p>
      </dgm:t>
    </dgm:pt>
    <dgm:pt modelId="{0DFC4CEE-D443-497F-B657-EC7C36894EE6}">
      <dgm:prSet/>
      <dgm:spPr/>
      <dgm:t>
        <a:bodyPr/>
        <a:lstStyle/>
        <a:p>
          <a:pPr marL="457200" indent="-457200"/>
          <a:r>
            <a:rPr lang="en-US" i="1" dirty="0" smtClean="0"/>
            <a:t>“Alignment” </a:t>
          </a:r>
          <a:r>
            <a:rPr lang="en-US" dirty="0" smtClean="0"/>
            <a:t>must be achieved; </a:t>
          </a:r>
          <a:br>
            <a:rPr lang="en-US" dirty="0" smtClean="0"/>
          </a:br>
          <a:r>
            <a:rPr lang="en-US" dirty="0" smtClean="0"/>
            <a:t>that is…</a:t>
          </a:r>
        </a:p>
      </dgm:t>
    </dgm:pt>
    <dgm:pt modelId="{37F37615-F249-4FB4-8B4F-A164525AF08D}" type="parTrans" cxnId="{BFC96415-E9A4-481A-89A8-A25FDDFAA7D2}">
      <dgm:prSet/>
      <dgm:spPr/>
      <dgm:t>
        <a:bodyPr/>
        <a:lstStyle/>
        <a:p>
          <a:endParaRPr lang="en-US"/>
        </a:p>
      </dgm:t>
    </dgm:pt>
    <dgm:pt modelId="{5CDD386C-FFEF-4AEA-A45D-07CB87A5E44C}" type="sibTrans" cxnId="{BFC96415-E9A4-481A-89A8-A25FDDFAA7D2}">
      <dgm:prSet/>
      <dgm:spPr/>
      <dgm:t>
        <a:bodyPr/>
        <a:lstStyle/>
        <a:p>
          <a:endParaRPr lang="en-US"/>
        </a:p>
      </dgm:t>
    </dgm:pt>
    <dgm:pt modelId="{BE99516B-5A74-4ACA-A261-F7059C2D4F7D}">
      <dgm:prSet/>
      <dgm:spPr/>
      <dgm:t>
        <a:bodyPr/>
        <a:lstStyle/>
        <a:p>
          <a:r>
            <a:rPr lang="en-US" dirty="0" smtClean="0"/>
            <a:t>Must be buy-in and ownership from all parties; </a:t>
          </a:r>
          <a:endParaRPr lang="en-US" dirty="0"/>
        </a:p>
      </dgm:t>
    </dgm:pt>
    <dgm:pt modelId="{B583F29D-3229-432D-942F-C76D0DD4A431}" type="parTrans" cxnId="{A7041D1B-0CD6-4CB7-A260-D63E9C009AD2}">
      <dgm:prSet/>
      <dgm:spPr/>
      <dgm:t>
        <a:bodyPr/>
        <a:lstStyle/>
        <a:p>
          <a:endParaRPr lang="en-US"/>
        </a:p>
      </dgm:t>
    </dgm:pt>
    <dgm:pt modelId="{7DB2E77E-C385-48CA-8817-B3B6D2E263E3}" type="sibTrans" cxnId="{A7041D1B-0CD6-4CB7-A260-D63E9C009AD2}">
      <dgm:prSet/>
      <dgm:spPr/>
      <dgm:t>
        <a:bodyPr/>
        <a:lstStyle/>
        <a:p>
          <a:endParaRPr lang="en-US"/>
        </a:p>
      </dgm:t>
    </dgm:pt>
    <dgm:pt modelId="{5D780D86-28A3-44BD-90D0-9C4DD5984CCA}">
      <dgm:prSet/>
      <dgm:spPr/>
      <dgm:t>
        <a:bodyPr/>
        <a:lstStyle/>
        <a:p>
          <a:r>
            <a:rPr lang="en-US" dirty="0" smtClean="0"/>
            <a:t>Everyone must be on the same page;</a:t>
          </a:r>
          <a:endParaRPr lang="en-US" dirty="0"/>
        </a:p>
      </dgm:t>
    </dgm:pt>
    <dgm:pt modelId="{B90E91AC-9BC4-481A-8DE0-BC7915C9A18B}" type="parTrans" cxnId="{70654E5F-045C-456F-92EC-EBC0EB8EFE54}">
      <dgm:prSet/>
      <dgm:spPr/>
      <dgm:t>
        <a:bodyPr/>
        <a:lstStyle/>
        <a:p>
          <a:endParaRPr lang="en-US"/>
        </a:p>
      </dgm:t>
    </dgm:pt>
    <dgm:pt modelId="{FBA520B3-F153-4FD5-917B-41D9358F620C}" type="sibTrans" cxnId="{70654E5F-045C-456F-92EC-EBC0EB8EFE54}">
      <dgm:prSet/>
      <dgm:spPr/>
      <dgm:t>
        <a:bodyPr/>
        <a:lstStyle/>
        <a:p>
          <a:endParaRPr lang="en-US"/>
        </a:p>
      </dgm:t>
    </dgm:pt>
    <dgm:pt modelId="{2B33E803-9D41-4417-A692-2D399FEA1A05}">
      <dgm:prSet/>
      <dgm:spPr/>
      <dgm:t>
        <a:bodyPr/>
        <a:lstStyle/>
        <a:p>
          <a:r>
            <a:rPr lang="en-US" dirty="0" smtClean="0"/>
            <a:t>All must be working towards the same end.</a:t>
          </a:r>
          <a:endParaRPr lang="en-US" dirty="0"/>
        </a:p>
      </dgm:t>
    </dgm:pt>
    <dgm:pt modelId="{8881CAD2-56D0-46B9-A10E-774B0EEFC8BB}" type="parTrans" cxnId="{2C728903-6F19-435F-AE4D-0605D3A8F4C9}">
      <dgm:prSet/>
      <dgm:spPr/>
      <dgm:t>
        <a:bodyPr/>
        <a:lstStyle/>
        <a:p>
          <a:endParaRPr lang="en-US"/>
        </a:p>
      </dgm:t>
    </dgm:pt>
    <dgm:pt modelId="{4C2791BA-93DD-4772-B123-AC6E4E974E0B}" type="sibTrans" cxnId="{2C728903-6F19-435F-AE4D-0605D3A8F4C9}">
      <dgm:prSet/>
      <dgm:spPr/>
      <dgm:t>
        <a:bodyPr/>
        <a:lstStyle/>
        <a:p>
          <a:endParaRPr lang="en-US"/>
        </a:p>
      </dgm:t>
    </dgm:pt>
    <dgm:pt modelId="{FCC69885-1B01-4AFB-9358-88C2D07515F2}" type="pres">
      <dgm:prSet presAssocID="{24E2456B-6FBD-4EE2-88C1-C816A3D68F95}" presName="linear" presStyleCnt="0">
        <dgm:presLayoutVars>
          <dgm:animLvl val="lvl"/>
          <dgm:resizeHandles val="exact"/>
        </dgm:presLayoutVars>
      </dgm:prSet>
      <dgm:spPr/>
      <dgm:t>
        <a:bodyPr/>
        <a:lstStyle/>
        <a:p>
          <a:endParaRPr lang="en-US"/>
        </a:p>
      </dgm:t>
    </dgm:pt>
    <dgm:pt modelId="{4B4B1266-74A0-4B9A-9194-024810A4DF27}" type="pres">
      <dgm:prSet presAssocID="{3F7D4BE9-6596-4CCA-9562-DEFCEAD70B76}" presName="parentText" presStyleLbl="node1" presStyleIdx="0" presStyleCnt="2">
        <dgm:presLayoutVars>
          <dgm:chMax val="0"/>
          <dgm:bulletEnabled val="1"/>
        </dgm:presLayoutVars>
      </dgm:prSet>
      <dgm:spPr/>
      <dgm:t>
        <a:bodyPr/>
        <a:lstStyle/>
        <a:p>
          <a:endParaRPr lang="en-US"/>
        </a:p>
      </dgm:t>
    </dgm:pt>
    <dgm:pt modelId="{9887CB9F-65B6-4513-A5A2-6B91FEC41FA1}" type="pres">
      <dgm:prSet presAssocID="{8351F051-FA14-4034-931A-ACCFCA212494}" presName="spacer" presStyleCnt="0"/>
      <dgm:spPr/>
    </dgm:pt>
    <dgm:pt modelId="{1B9858DA-A5BA-4068-A398-54734F68264F}" type="pres">
      <dgm:prSet presAssocID="{0DFC4CEE-D443-497F-B657-EC7C36894EE6}" presName="parentText" presStyleLbl="node1" presStyleIdx="1" presStyleCnt="2">
        <dgm:presLayoutVars>
          <dgm:chMax val="0"/>
          <dgm:bulletEnabled val="1"/>
        </dgm:presLayoutVars>
      </dgm:prSet>
      <dgm:spPr/>
      <dgm:t>
        <a:bodyPr/>
        <a:lstStyle/>
        <a:p>
          <a:endParaRPr lang="en-US"/>
        </a:p>
      </dgm:t>
    </dgm:pt>
    <dgm:pt modelId="{72526AA1-6ADA-4D11-BCC8-F9B478BF862C}" type="pres">
      <dgm:prSet presAssocID="{0DFC4CEE-D443-497F-B657-EC7C36894EE6}" presName="childText" presStyleLbl="revTx" presStyleIdx="0" presStyleCnt="1">
        <dgm:presLayoutVars>
          <dgm:bulletEnabled val="1"/>
        </dgm:presLayoutVars>
      </dgm:prSet>
      <dgm:spPr/>
      <dgm:t>
        <a:bodyPr/>
        <a:lstStyle/>
        <a:p>
          <a:endParaRPr lang="en-US"/>
        </a:p>
      </dgm:t>
    </dgm:pt>
  </dgm:ptLst>
  <dgm:cxnLst>
    <dgm:cxn modelId="{811E3D87-9120-4682-86F6-9A89215A030C}" type="presOf" srcId="{0DFC4CEE-D443-497F-B657-EC7C36894EE6}" destId="{1B9858DA-A5BA-4068-A398-54734F68264F}" srcOrd="0" destOrd="0" presId="urn:microsoft.com/office/officeart/2005/8/layout/vList2"/>
    <dgm:cxn modelId="{2C728903-6F19-435F-AE4D-0605D3A8F4C9}" srcId="{0DFC4CEE-D443-497F-B657-EC7C36894EE6}" destId="{2B33E803-9D41-4417-A692-2D399FEA1A05}" srcOrd="2" destOrd="0" parTransId="{8881CAD2-56D0-46B9-A10E-774B0EEFC8BB}" sibTransId="{4C2791BA-93DD-4772-B123-AC6E4E974E0B}"/>
    <dgm:cxn modelId="{70654E5F-045C-456F-92EC-EBC0EB8EFE54}" srcId="{0DFC4CEE-D443-497F-B657-EC7C36894EE6}" destId="{5D780D86-28A3-44BD-90D0-9C4DD5984CCA}" srcOrd="1" destOrd="0" parTransId="{B90E91AC-9BC4-481A-8DE0-BC7915C9A18B}" sibTransId="{FBA520B3-F153-4FD5-917B-41D9358F620C}"/>
    <dgm:cxn modelId="{B54E6BC4-4183-4DA5-9970-BCA506083F69}" type="presOf" srcId="{BE99516B-5A74-4ACA-A261-F7059C2D4F7D}" destId="{72526AA1-6ADA-4D11-BCC8-F9B478BF862C}" srcOrd="0" destOrd="0" presId="urn:microsoft.com/office/officeart/2005/8/layout/vList2"/>
    <dgm:cxn modelId="{A7041D1B-0CD6-4CB7-A260-D63E9C009AD2}" srcId="{0DFC4CEE-D443-497F-B657-EC7C36894EE6}" destId="{BE99516B-5A74-4ACA-A261-F7059C2D4F7D}" srcOrd="0" destOrd="0" parTransId="{B583F29D-3229-432D-942F-C76D0DD4A431}" sibTransId="{7DB2E77E-C385-48CA-8817-B3B6D2E263E3}"/>
    <dgm:cxn modelId="{79531D39-AE5B-4113-9D99-80AEFDEFA191}" type="presOf" srcId="{24E2456B-6FBD-4EE2-88C1-C816A3D68F95}" destId="{FCC69885-1B01-4AFB-9358-88C2D07515F2}" srcOrd="0" destOrd="0" presId="urn:microsoft.com/office/officeart/2005/8/layout/vList2"/>
    <dgm:cxn modelId="{BFC96415-E9A4-481A-89A8-A25FDDFAA7D2}" srcId="{24E2456B-6FBD-4EE2-88C1-C816A3D68F95}" destId="{0DFC4CEE-D443-497F-B657-EC7C36894EE6}" srcOrd="1" destOrd="0" parTransId="{37F37615-F249-4FB4-8B4F-A164525AF08D}" sibTransId="{5CDD386C-FFEF-4AEA-A45D-07CB87A5E44C}"/>
    <dgm:cxn modelId="{0F6C9A89-325F-419E-94EE-E676B76574C7}" type="presOf" srcId="{5D780D86-28A3-44BD-90D0-9C4DD5984CCA}" destId="{72526AA1-6ADA-4D11-BCC8-F9B478BF862C}" srcOrd="0" destOrd="1" presId="urn:microsoft.com/office/officeart/2005/8/layout/vList2"/>
    <dgm:cxn modelId="{867D5FD6-5A2B-4A30-B8FE-C245A820065A}" type="presOf" srcId="{3F7D4BE9-6596-4CCA-9562-DEFCEAD70B76}" destId="{4B4B1266-74A0-4B9A-9194-024810A4DF27}" srcOrd="0" destOrd="0" presId="urn:microsoft.com/office/officeart/2005/8/layout/vList2"/>
    <dgm:cxn modelId="{D0554A9D-416E-4DBA-94F2-6295E50385A0}" type="presOf" srcId="{2B33E803-9D41-4417-A692-2D399FEA1A05}" destId="{72526AA1-6ADA-4D11-BCC8-F9B478BF862C}" srcOrd="0" destOrd="2" presId="urn:microsoft.com/office/officeart/2005/8/layout/vList2"/>
    <dgm:cxn modelId="{B2B0F2F3-8640-4198-B11A-7D1C67F1A2A9}" srcId="{24E2456B-6FBD-4EE2-88C1-C816A3D68F95}" destId="{3F7D4BE9-6596-4CCA-9562-DEFCEAD70B76}" srcOrd="0" destOrd="0" parTransId="{5018BE20-F555-4119-A853-F722CB283522}" sibTransId="{8351F051-FA14-4034-931A-ACCFCA212494}"/>
    <dgm:cxn modelId="{1E0655DD-A79F-4946-9F95-420960FB98F1}" type="presParOf" srcId="{FCC69885-1B01-4AFB-9358-88C2D07515F2}" destId="{4B4B1266-74A0-4B9A-9194-024810A4DF27}" srcOrd="0" destOrd="0" presId="urn:microsoft.com/office/officeart/2005/8/layout/vList2"/>
    <dgm:cxn modelId="{4DCB6B5A-BC3C-4B53-B052-D258F7A52BC1}" type="presParOf" srcId="{FCC69885-1B01-4AFB-9358-88C2D07515F2}" destId="{9887CB9F-65B6-4513-A5A2-6B91FEC41FA1}" srcOrd="1" destOrd="0" presId="urn:microsoft.com/office/officeart/2005/8/layout/vList2"/>
    <dgm:cxn modelId="{43446433-CF78-4923-A9F5-737B53B3592C}" type="presParOf" srcId="{FCC69885-1B01-4AFB-9358-88C2D07515F2}" destId="{1B9858DA-A5BA-4068-A398-54734F68264F}" srcOrd="2" destOrd="0" presId="urn:microsoft.com/office/officeart/2005/8/layout/vList2"/>
    <dgm:cxn modelId="{6297B747-058E-4442-B8DA-9AF8EA7E6F8C}" type="presParOf" srcId="{FCC69885-1B01-4AFB-9358-88C2D07515F2}" destId="{72526AA1-6ADA-4D11-BCC8-F9B478BF862C}" srcOrd="3"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D91A87-7DEF-4728-A3E9-C204FDDD96A1}" type="doc">
      <dgm:prSet loTypeId="urn:microsoft.com/office/officeart/2005/8/layout/pyramid3" loCatId="pyramid" qsTypeId="urn:microsoft.com/office/officeart/2005/8/quickstyle/simple5" qsCatId="simple" csTypeId="urn:microsoft.com/office/officeart/2005/8/colors/accent1_2" csCatId="accent1" phldr="1"/>
      <dgm:spPr/>
      <dgm:t>
        <a:bodyPr/>
        <a:lstStyle/>
        <a:p>
          <a:endParaRPr lang="en-US"/>
        </a:p>
      </dgm:t>
    </dgm:pt>
    <dgm:pt modelId="{2DA98A13-590F-42CF-82B1-12874E7DC637}">
      <dgm:prSet phldrT="[Text]" custT="1"/>
      <dgm:spPr/>
      <dgm:t>
        <a:bodyPr/>
        <a:lstStyle/>
        <a:p>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Vision Statement</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A938113-822C-447B-A027-0BBECB4FB051}" type="par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7349D1D-5B27-4387-BD46-207E5BA7A90B}" type="sib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E0F82E3-C0A2-4BB9-858D-C7EDF80190EE}">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Mission</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D8111A3-6A30-4776-BFFC-FE391B3F1F48}" type="par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132372C-BF6F-4B04-9727-44B49CFA6A16}" type="sib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407C03D-B2C3-40E0-920A-95B02E8F4630}">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Strategic Initiatives</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7782424-E54A-4773-AE92-3A6B1C23EB65}" type="par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FB29F7A1-FA2A-4B54-890C-109A5779288D}" type="sib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3787EBF-64CA-4490-AF47-3F004287860C}">
      <dgm:prSe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Goals</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ECC434E6-DAB0-44C6-8B13-76D89F3FB04E}" type="par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D378E5CB-26F2-4CA1-82F7-28292247761D}" type="sib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AE3FBEFB-3232-4920-B10B-2D5757CDF16A}">
      <dgm:prSet/>
      <dgm:spPr/>
      <dgm:t>
        <a:bodyPr/>
        <a:lstStyle/>
        <a:p>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0367787-AFDB-40E2-9BA2-C76CE665C370}" type="sib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C00A4FF-BD5F-4F58-8379-1E352C0AD333}" type="par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DFA3160-7AB0-4F57-B422-64FABA3B4E44}" type="pres">
      <dgm:prSet presAssocID="{E5D91A87-7DEF-4728-A3E9-C204FDDD96A1}" presName="Name0" presStyleCnt="0">
        <dgm:presLayoutVars>
          <dgm:dir/>
          <dgm:animLvl val="lvl"/>
          <dgm:resizeHandles val="exact"/>
        </dgm:presLayoutVars>
      </dgm:prSet>
      <dgm:spPr/>
      <dgm:t>
        <a:bodyPr/>
        <a:lstStyle/>
        <a:p>
          <a:endParaRPr lang="en-US"/>
        </a:p>
      </dgm:t>
    </dgm:pt>
    <dgm:pt modelId="{8A7D9FE8-8356-42E0-8D59-67F4E042BFD3}" type="pres">
      <dgm:prSet presAssocID="{2DA98A13-590F-42CF-82B1-12874E7DC637}" presName="Name8" presStyleCnt="0"/>
      <dgm:spPr/>
    </dgm:pt>
    <dgm:pt modelId="{0D7BE6CC-44C2-48F7-82A7-96A37AD26787}" type="pres">
      <dgm:prSet presAssocID="{2DA98A13-590F-42CF-82B1-12874E7DC637}" presName="level" presStyleLbl="node1" presStyleIdx="0" presStyleCnt="5">
        <dgm:presLayoutVars>
          <dgm:chMax val="1"/>
          <dgm:bulletEnabled val="1"/>
        </dgm:presLayoutVars>
      </dgm:prSet>
      <dgm:spPr/>
      <dgm:t>
        <a:bodyPr/>
        <a:lstStyle/>
        <a:p>
          <a:endParaRPr lang="en-US"/>
        </a:p>
      </dgm:t>
    </dgm:pt>
    <dgm:pt modelId="{64C9BEBC-527A-4F28-BAE1-0BD4B059AE4B}" type="pres">
      <dgm:prSet presAssocID="{2DA98A13-590F-42CF-82B1-12874E7DC637}" presName="levelTx" presStyleLbl="revTx" presStyleIdx="0" presStyleCnt="0">
        <dgm:presLayoutVars>
          <dgm:chMax val="1"/>
          <dgm:bulletEnabled val="1"/>
        </dgm:presLayoutVars>
      </dgm:prSet>
      <dgm:spPr/>
      <dgm:t>
        <a:bodyPr/>
        <a:lstStyle/>
        <a:p>
          <a:endParaRPr lang="en-US"/>
        </a:p>
      </dgm:t>
    </dgm:pt>
    <dgm:pt modelId="{124E035B-0A7A-4069-8422-56BF3D517357}" type="pres">
      <dgm:prSet presAssocID="{3E0F82E3-C0A2-4BB9-858D-C7EDF80190EE}" presName="Name8" presStyleCnt="0"/>
      <dgm:spPr/>
    </dgm:pt>
    <dgm:pt modelId="{858E0DED-53EC-4925-B189-AF16A77522E4}" type="pres">
      <dgm:prSet presAssocID="{3E0F82E3-C0A2-4BB9-858D-C7EDF80190EE}" presName="level" presStyleLbl="node1" presStyleIdx="1" presStyleCnt="5">
        <dgm:presLayoutVars>
          <dgm:chMax val="1"/>
          <dgm:bulletEnabled val="1"/>
        </dgm:presLayoutVars>
      </dgm:prSet>
      <dgm:spPr/>
      <dgm:t>
        <a:bodyPr/>
        <a:lstStyle/>
        <a:p>
          <a:endParaRPr lang="en-US"/>
        </a:p>
      </dgm:t>
    </dgm:pt>
    <dgm:pt modelId="{9C246011-B6AF-4131-99D2-D69E20B63CF2}" type="pres">
      <dgm:prSet presAssocID="{3E0F82E3-C0A2-4BB9-858D-C7EDF80190EE}" presName="levelTx" presStyleLbl="revTx" presStyleIdx="0" presStyleCnt="0">
        <dgm:presLayoutVars>
          <dgm:chMax val="1"/>
          <dgm:bulletEnabled val="1"/>
        </dgm:presLayoutVars>
      </dgm:prSet>
      <dgm:spPr/>
      <dgm:t>
        <a:bodyPr/>
        <a:lstStyle/>
        <a:p>
          <a:endParaRPr lang="en-US"/>
        </a:p>
      </dgm:t>
    </dgm:pt>
    <dgm:pt modelId="{134E0368-11FD-4332-B7CB-775709ACEC80}" type="pres">
      <dgm:prSet presAssocID="{5407C03D-B2C3-40E0-920A-95B02E8F4630}" presName="Name8" presStyleCnt="0"/>
      <dgm:spPr/>
    </dgm:pt>
    <dgm:pt modelId="{ECADA047-E970-49F1-9D66-AFC5E9164870}" type="pres">
      <dgm:prSet presAssocID="{5407C03D-B2C3-40E0-920A-95B02E8F4630}" presName="level" presStyleLbl="node1" presStyleIdx="2" presStyleCnt="5">
        <dgm:presLayoutVars>
          <dgm:chMax val="1"/>
          <dgm:bulletEnabled val="1"/>
        </dgm:presLayoutVars>
      </dgm:prSet>
      <dgm:spPr/>
      <dgm:t>
        <a:bodyPr/>
        <a:lstStyle/>
        <a:p>
          <a:endParaRPr lang="en-US"/>
        </a:p>
      </dgm:t>
    </dgm:pt>
    <dgm:pt modelId="{7B7EA435-007F-4F9C-BC1E-8B5F74088CF5}" type="pres">
      <dgm:prSet presAssocID="{5407C03D-B2C3-40E0-920A-95B02E8F4630}" presName="levelTx" presStyleLbl="revTx" presStyleIdx="0" presStyleCnt="0">
        <dgm:presLayoutVars>
          <dgm:chMax val="1"/>
          <dgm:bulletEnabled val="1"/>
        </dgm:presLayoutVars>
      </dgm:prSet>
      <dgm:spPr/>
      <dgm:t>
        <a:bodyPr/>
        <a:lstStyle/>
        <a:p>
          <a:endParaRPr lang="en-US"/>
        </a:p>
      </dgm:t>
    </dgm:pt>
    <dgm:pt modelId="{5456A7E8-E42B-4B51-A46C-836A73D73A6C}" type="pres">
      <dgm:prSet presAssocID="{43787EBF-64CA-4490-AF47-3F004287860C}" presName="Name8" presStyleCnt="0"/>
      <dgm:spPr/>
    </dgm:pt>
    <dgm:pt modelId="{8A28AC79-9781-4A5A-92E0-904212F347B5}" type="pres">
      <dgm:prSet presAssocID="{43787EBF-64CA-4490-AF47-3F004287860C}" presName="level" presStyleLbl="node1" presStyleIdx="3" presStyleCnt="5">
        <dgm:presLayoutVars>
          <dgm:chMax val="1"/>
          <dgm:bulletEnabled val="1"/>
        </dgm:presLayoutVars>
      </dgm:prSet>
      <dgm:spPr/>
      <dgm:t>
        <a:bodyPr/>
        <a:lstStyle/>
        <a:p>
          <a:endParaRPr lang="en-US"/>
        </a:p>
      </dgm:t>
    </dgm:pt>
    <dgm:pt modelId="{825450B9-D71A-4AED-8112-BE63C8D3E701}" type="pres">
      <dgm:prSet presAssocID="{43787EBF-64CA-4490-AF47-3F004287860C}" presName="levelTx" presStyleLbl="revTx" presStyleIdx="0" presStyleCnt="0">
        <dgm:presLayoutVars>
          <dgm:chMax val="1"/>
          <dgm:bulletEnabled val="1"/>
        </dgm:presLayoutVars>
      </dgm:prSet>
      <dgm:spPr/>
      <dgm:t>
        <a:bodyPr/>
        <a:lstStyle/>
        <a:p>
          <a:endParaRPr lang="en-US"/>
        </a:p>
      </dgm:t>
    </dgm:pt>
    <dgm:pt modelId="{239146CC-6BC6-4E7E-A750-1A1047F18DA8}" type="pres">
      <dgm:prSet presAssocID="{AE3FBEFB-3232-4920-B10B-2D5757CDF16A}" presName="Name8" presStyleCnt="0"/>
      <dgm:spPr/>
    </dgm:pt>
    <dgm:pt modelId="{A19FBC8F-A1F1-4860-8904-4A520B1346FB}" type="pres">
      <dgm:prSet presAssocID="{AE3FBEFB-3232-4920-B10B-2D5757CDF16A}" presName="level" presStyleLbl="node1" presStyleIdx="4" presStyleCnt="5">
        <dgm:presLayoutVars>
          <dgm:chMax val="1"/>
          <dgm:bulletEnabled val="1"/>
        </dgm:presLayoutVars>
      </dgm:prSet>
      <dgm:spPr/>
      <dgm:t>
        <a:bodyPr/>
        <a:lstStyle/>
        <a:p>
          <a:endParaRPr lang="en-US"/>
        </a:p>
      </dgm:t>
    </dgm:pt>
    <dgm:pt modelId="{53DA2A8B-2ACC-4BF4-B915-01A0966ED7B3}" type="pres">
      <dgm:prSet presAssocID="{AE3FBEFB-3232-4920-B10B-2D5757CDF16A}" presName="levelTx" presStyleLbl="revTx" presStyleIdx="0" presStyleCnt="0">
        <dgm:presLayoutVars>
          <dgm:chMax val="1"/>
          <dgm:bulletEnabled val="1"/>
        </dgm:presLayoutVars>
      </dgm:prSet>
      <dgm:spPr/>
      <dgm:t>
        <a:bodyPr/>
        <a:lstStyle/>
        <a:p>
          <a:endParaRPr lang="en-US"/>
        </a:p>
      </dgm:t>
    </dgm:pt>
  </dgm:ptLst>
  <dgm:cxnLst>
    <dgm:cxn modelId="{6EA7EE1D-679C-4ED9-B75E-CEF030C6C37C}" type="presOf" srcId="{5407C03D-B2C3-40E0-920A-95B02E8F4630}" destId="{ECADA047-E970-49F1-9D66-AFC5E9164870}" srcOrd="0" destOrd="0" presId="urn:microsoft.com/office/officeart/2005/8/layout/pyramid3"/>
    <dgm:cxn modelId="{C967EC74-9061-4989-8353-4FF33C4D63AD}" type="presOf" srcId="{3E0F82E3-C0A2-4BB9-858D-C7EDF80190EE}" destId="{858E0DED-53EC-4925-B189-AF16A77522E4}" srcOrd="0" destOrd="0" presId="urn:microsoft.com/office/officeart/2005/8/layout/pyramid3"/>
    <dgm:cxn modelId="{E7B97748-CE2A-4661-BC13-9861EF9D75F1}" type="presOf" srcId="{3E0F82E3-C0A2-4BB9-858D-C7EDF80190EE}" destId="{9C246011-B6AF-4131-99D2-D69E20B63CF2}" srcOrd="1" destOrd="0" presId="urn:microsoft.com/office/officeart/2005/8/layout/pyramid3"/>
    <dgm:cxn modelId="{6B7D9B22-3639-4482-9CE4-14BDFE4A2F72}" type="presOf" srcId="{AE3FBEFB-3232-4920-B10B-2D5757CDF16A}" destId="{53DA2A8B-2ACC-4BF4-B915-01A0966ED7B3}" srcOrd="1" destOrd="0" presId="urn:microsoft.com/office/officeart/2005/8/layout/pyramid3"/>
    <dgm:cxn modelId="{642D0E2E-8461-4595-8B1B-207BB4195A80}" type="presOf" srcId="{5407C03D-B2C3-40E0-920A-95B02E8F4630}" destId="{7B7EA435-007F-4F9C-BC1E-8B5F74088CF5}" srcOrd="1" destOrd="0" presId="urn:microsoft.com/office/officeart/2005/8/layout/pyramid3"/>
    <dgm:cxn modelId="{6F669A45-39A7-4443-A0E7-F81947323F97}" type="presOf" srcId="{AE3FBEFB-3232-4920-B10B-2D5757CDF16A}" destId="{A19FBC8F-A1F1-4860-8904-4A520B1346FB}" srcOrd="0" destOrd="0" presId="urn:microsoft.com/office/officeart/2005/8/layout/pyramid3"/>
    <dgm:cxn modelId="{CE20CE6E-195B-4764-B130-E26599597963}" srcId="{E5D91A87-7DEF-4728-A3E9-C204FDDD96A1}" destId="{AE3FBEFB-3232-4920-B10B-2D5757CDF16A}" srcOrd="4" destOrd="0" parTransId="{5C00A4FF-BD5F-4F58-8379-1E352C0AD333}" sibTransId="{40367787-AFDB-40E2-9BA2-C76CE665C370}"/>
    <dgm:cxn modelId="{E3637D9F-DAAD-49E7-810A-0F10DEB5B3E2}" type="presOf" srcId="{43787EBF-64CA-4490-AF47-3F004287860C}" destId="{825450B9-D71A-4AED-8112-BE63C8D3E701}" srcOrd="1" destOrd="0" presId="urn:microsoft.com/office/officeart/2005/8/layout/pyramid3"/>
    <dgm:cxn modelId="{BAEEFC4E-9B58-4CF9-BDCD-1433D445FAD4}" type="presOf" srcId="{43787EBF-64CA-4490-AF47-3F004287860C}" destId="{8A28AC79-9781-4A5A-92E0-904212F347B5}" srcOrd="0" destOrd="0" presId="urn:microsoft.com/office/officeart/2005/8/layout/pyramid3"/>
    <dgm:cxn modelId="{D8EAE639-2A2C-4952-A36A-8E311EA8CDDA}" srcId="{E5D91A87-7DEF-4728-A3E9-C204FDDD96A1}" destId="{2DA98A13-590F-42CF-82B1-12874E7DC637}" srcOrd="0" destOrd="0" parTransId="{BA938113-822C-447B-A027-0BBECB4FB051}" sibTransId="{C7349D1D-5B27-4387-BD46-207E5BA7A90B}"/>
    <dgm:cxn modelId="{36E4DA82-F00B-4470-9029-3D6C75312B28}" srcId="{E5D91A87-7DEF-4728-A3E9-C204FDDD96A1}" destId="{5407C03D-B2C3-40E0-920A-95B02E8F4630}" srcOrd="2" destOrd="0" parTransId="{07782424-E54A-4773-AE92-3A6B1C23EB65}" sibTransId="{FB29F7A1-FA2A-4B54-890C-109A5779288D}"/>
    <dgm:cxn modelId="{BB60CC4C-E0B4-48FC-A06C-F9232EB914D4}" srcId="{E5D91A87-7DEF-4728-A3E9-C204FDDD96A1}" destId="{43787EBF-64CA-4490-AF47-3F004287860C}" srcOrd="3" destOrd="0" parTransId="{ECC434E6-DAB0-44C6-8B13-76D89F3FB04E}" sibTransId="{D378E5CB-26F2-4CA1-82F7-28292247761D}"/>
    <dgm:cxn modelId="{D01909DD-051C-44B6-B8C0-46905C540E89}" type="presOf" srcId="{E5D91A87-7DEF-4728-A3E9-C204FDDD96A1}" destId="{BDFA3160-7AB0-4F57-B422-64FABA3B4E44}" srcOrd="0" destOrd="0" presId="urn:microsoft.com/office/officeart/2005/8/layout/pyramid3"/>
    <dgm:cxn modelId="{A4D1DFBC-63A2-414C-8EAB-9C5F968A24D5}" type="presOf" srcId="{2DA98A13-590F-42CF-82B1-12874E7DC637}" destId="{64C9BEBC-527A-4F28-BAE1-0BD4B059AE4B}" srcOrd="1" destOrd="0" presId="urn:microsoft.com/office/officeart/2005/8/layout/pyramid3"/>
    <dgm:cxn modelId="{8BB24FA7-0A5B-41DB-BE79-7C52FC8A7175}" srcId="{E5D91A87-7DEF-4728-A3E9-C204FDDD96A1}" destId="{3E0F82E3-C0A2-4BB9-858D-C7EDF80190EE}" srcOrd="1" destOrd="0" parTransId="{CD8111A3-6A30-4776-BFFC-FE391B3F1F48}" sibTransId="{2132372C-BF6F-4B04-9727-44B49CFA6A16}"/>
    <dgm:cxn modelId="{51E01DCB-50A2-4B6A-A170-E49894BCB80A}" type="presOf" srcId="{2DA98A13-590F-42CF-82B1-12874E7DC637}" destId="{0D7BE6CC-44C2-48F7-82A7-96A37AD26787}" srcOrd="0" destOrd="0" presId="urn:microsoft.com/office/officeart/2005/8/layout/pyramid3"/>
    <dgm:cxn modelId="{E8E6CCC4-46A9-4401-8896-393DEACBE31C}" type="presParOf" srcId="{BDFA3160-7AB0-4F57-B422-64FABA3B4E44}" destId="{8A7D9FE8-8356-42E0-8D59-67F4E042BFD3}" srcOrd="0" destOrd="0" presId="urn:microsoft.com/office/officeart/2005/8/layout/pyramid3"/>
    <dgm:cxn modelId="{46CEFA37-5D89-4AD7-B4A5-5BB009B4E7DE}" type="presParOf" srcId="{8A7D9FE8-8356-42E0-8D59-67F4E042BFD3}" destId="{0D7BE6CC-44C2-48F7-82A7-96A37AD26787}" srcOrd="0" destOrd="0" presId="urn:microsoft.com/office/officeart/2005/8/layout/pyramid3"/>
    <dgm:cxn modelId="{E93185F7-FC21-47CE-AED7-7B8855A8A60D}" type="presParOf" srcId="{8A7D9FE8-8356-42E0-8D59-67F4E042BFD3}" destId="{64C9BEBC-527A-4F28-BAE1-0BD4B059AE4B}" srcOrd="1" destOrd="0" presId="urn:microsoft.com/office/officeart/2005/8/layout/pyramid3"/>
    <dgm:cxn modelId="{50195360-2556-4C32-A1AA-5E4FEA303362}" type="presParOf" srcId="{BDFA3160-7AB0-4F57-B422-64FABA3B4E44}" destId="{124E035B-0A7A-4069-8422-56BF3D517357}" srcOrd="1" destOrd="0" presId="urn:microsoft.com/office/officeart/2005/8/layout/pyramid3"/>
    <dgm:cxn modelId="{0DEA22CF-787A-4D03-B449-33D6897579F4}" type="presParOf" srcId="{124E035B-0A7A-4069-8422-56BF3D517357}" destId="{858E0DED-53EC-4925-B189-AF16A77522E4}" srcOrd="0" destOrd="0" presId="urn:microsoft.com/office/officeart/2005/8/layout/pyramid3"/>
    <dgm:cxn modelId="{DEC5829E-C1EB-4491-9A99-5DC4CEE90FB6}" type="presParOf" srcId="{124E035B-0A7A-4069-8422-56BF3D517357}" destId="{9C246011-B6AF-4131-99D2-D69E20B63CF2}" srcOrd="1" destOrd="0" presId="urn:microsoft.com/office/officeart/2005/8/layout/pyramid3"/>
    <dgm:cxn modelId="{4A810B39-961D-4345-951A-38DBB4D8CF34}" type="presParOf" srcId="{BDFA3160-7AB0-4F57-B422-64FABA3B4E44}" destId="{134E0368-11FD-4332-B7CB-775709ACEC80}" srcOrd="2" destOrd="0" presId="urn:microsoft.com/office/officeart/2005/8/layout/pyramid3"/>
    <dgm:cxn modelId="{19BAE3D1-5511-480D-BD58-C6E57697F453}" type="presParOf" srcId="{134E0368-11FD-4332-B7CB-775709ACEC80}" destId="{ECADA047-E970-49F1-9D66-AFC5E9164870}" srcOrd="0" destOrd="0" presId="urn:microsoft.com/office/officeart/2005/8/layout/pyramid3"/>
    <dgm:cxn modelId="{AFEB0FBB-6AD2-4C59-B50B-ECD5F4C1349D}" type="presParOf" srcId="{134E0368-11FD-4332-B7CB-775709ACEC80}" destId="{7B7EA435-007F-4F9C-BC1E-8B5F74088CF5}" srcOrd="1" destOrd="0" presId="urn:microsoft.com/office/officeart/2005/8/layout/pyramid3"/>
    <dgm:cxn modelId="{BEF57FEA-6D2E-48D1-9558-52B55922F2AB}" type="presParOf" srcId="{BDFA3160-7AB0-4F57-B422-64FABA3B4E44}" destId="{5456A7E8-E42B-4B51-A46C-836A73D73A6C}" srcOrd="3" destOrd="0" presId="urn:microsoft.com/office/officeart/2005/8/layout/pyramid3"/>
    <dgm:cxn modelId="{033495E4-0A80-4FE1-8B4B-E1E7E5D2AB9C}" type="presParOf" srcId="{5456A7E8-E42B-4B51-A46C-836A73D73A6C}" destId="{8A28AC79-9781-4A5A-92E0-904212F347B5}" srcOrd="0" destOrd="0" presId="urn:microsoft.com/office/officeart/2005/8/layout/pyramid3"/>
    <dgm:cxn modelId="{6564F7A9-5F65-4FC8-9855-28B86A64B772}" type="presParOf" srcId="{5456A7E8-E42B-4B51-A46C-836A73D73A6C}" destId="{825450B9-D71A-4AED-8112-BE63C8D3E701}" srcOrd="1" destOrd="0" presId="urn:microsoft.com/office/officeart/2005/8/layout/pyramid3"/>
    <dgm:cxn modelId="{EFD86AE9-A565-476F-9526-7A91C484E1F2}" type="presParOf" srcId="{BDFA3160-7AB0-4F57-B422-64FABA3B4E44}" destId="{239146CC-6BC6-4E7E-A750-1A1047F18DA8}" srcOrd="4" destOrd="0" presId="urn:microsoft.com/office/officeart/2005/8/layout/pyramid3"/>
    <dgm:cxn modelId="{90E10F7A-B59B-4930-A79F-975AD73BCD2A}" type="presParOf" srcId="{239146CC-6BC6-4E7E-A750-1A1047F18DA8}" destId="{A19FBC8F-A1F1-4860-8904-4A520B1346FB}" srcOrd="0" destOrd="0" presId="urn:microsoft.com/office/officeart/2005/8/layout/pyramid3"/>
    <dgm:cxn modelId="{C7F511A7-CB6F-4027-97EB-FAB1FA00B25F}" type="presParOf" srcId="{239146CC-6BC6-4E7E-A750-1A1047F18DA8}" destId="{53DA2A8B-2ACC-4BF4-B915-01A0966ED7B3}" srcOrd="1" destOrd="0" presId="urn:microsoft.com/office/officeart/2005/8/layout/pyramid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D91A87-7DEF-4728-A3E9-C204FDDD96A1}" type="doc">
      <dgm:prSet loTypeId="urn:microsoft.com/office/officeart/2005/8/layout/pyramid3" loCatId="pyramid" qsTypeId="urn:microsoft.com/office/officeart/2005/8/quickstyle/simple5" qsCatId="simple" csTypeId="urn:microsoft.com/office/officeart/2005/8/colors/accent1_2" csCatId="accent1" phldr="1"/>
      <dgm:spPr/>
      <dgm:t>
        <a:bodyPr/>
        <a:lstStyle/>
        <a:p>
          <a:endParaRPr lang="en-US"/>
        </a:p>
      </dgm:t>
    </dgm:pt>
    <dgm:pt modelId="{2DA98A13-590F-42CF-82B1-12874E7DC637}">
      <dgm:prSet phldrT="[Text]" custT="1"/>
      <dgm:spPr/>
      <dgm:t>
        <a:bodyPr/>
        <a:lstStyle/>
        <a:p>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Vision Statement</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A938113-822C-447B-A027-0BBECB4FB051}" type="par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7349D1D-5B27-4387-BD46-207E5BA7A90B}" type="sibTrans" cxnId="{D8EAE639-2A2C-4952-A36A-8E311EA8CDDA}">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E0F82E3-C0A2-4BB9-858D-C7EDF80190EE}">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Mission</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D8111A3-6A30-4776-BFFC-FE391B3F1F48}" type="par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132372C-BF6F-4B04-9727-44B49CFA6A16}" type="sibTrans" cxnId="{8BB24FA7-0A5B-41DB-BE79-7C52FC8A7175}">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407C03D-B2C3-40E0-920A-95B02E8F4630}">
      <dgm:prSet phldrT="[Tex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Strategic Initiatives</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7782424-E54A-4773-AE92-3A6B1C23EB65}" type="par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FB29F7A1-FA2A-4B54-890C-109A5779288D}" type="sibTrans" cxnId="{36E4DA82-F00B-4470-9029-3D6C75312B28}">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3787EBF-64CA-4490-AF47-3F004287860C}">
      <dgm:prSet/>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Goals</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ECC434E6-DAB0-44C6-8B13-76D89F3FB04E}" type="par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D378E5CB-26F2-4CA1-82F7-28292247761D}" type="sibTrans" cxnId="{BB60CC4C-E0B4-48FC-A06C-F9232EB914D4}">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AE3FBEFB-3232-4920-B10B-2D5757CDF16A}">
      <dgm:prSet/>
      <dgm:spPr/>
      <dgm:t>
        <a:bodyPr/>
        <a:lstStyle/>
        <a:p>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0367787-AFDB-40E2-9BA2-C76CE665C370}" type="sib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C00A4FF-BD5F-4F58-8379-1E352C0AD333}" type="parTrans" cxnId="{CE20CE6E-195B-4764-B130-E26599597963}">
      <dgm:prSet/>
      <dgm:spPr/>
      <dgm:t>
        <a:bodyPr/>
        <a:lstStyle/>
        <a:p>
          <a:endParaRPr 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DFA3160-7AB0-4F57-B422-64FABA3B4E44}" type="pres">
      <dgm:prSet presAssocID="{E5D91A87-7DEF-4728-A3E9-C204FDDD96A1}" presName="Name0" presStyleCnt="0">
        <dgm:presLayoutVars>
          <dgm:dir/>
          <dgm:animLvl val="lvl"/>
          <dgm:resizeHandles val="exact"/>
        </dgm:presLayoutVars>
      </dgm:prSet>
      <dgm:spPr/>
      <dgm:t>
        <a:bodyPr/>
        <a:lstStyle/>
        <a:p>
          <a:endParaRPr lang="en-US"/>
        </a:p>
      </dgm:t>
    </dgm:pt>
    <dgm:pt modelId="{8A7D9FE8-8356-42E0-8D59-67F4E042BFD3}" type="pres">
      <dgm:prSet presAssocID="{2DA98A13-590F-42CF-82B1-12874E7DC637}" presName="Name8" presStyleCnt="0"/>
      <dgm:spPr/>
    </dgm:pt>
    <dgm:pt modelId="{0D7BE6CC-44C2-48F7-82A7-96A37AD26787}" type="pres">
      <dgm:prSet presAssocID="{2DA98A13-590F-42CF-82B1-12874E7DC637}" presName="level" presStyleLbl="node1" presStyleIdx="0" presStyleCnt="5">
        <dgm:presLayoutVars>
          <dgm:chMax val="1"/>
          <dgm:bulletEnabled val="1"/>
        </dgm:presLayoutVars>
      </dgm:prSet>
      <dgm:spPr/>
      <dgm:t>
        <a:bodyPr/>
        <a:lstStyle/>
        <a:p>
          <a:endParaRPr lang="en-US"/>
        </a:p>
      </dgm:t>
    </dgm:pt>
    <dgm:pt modelId="{64C9BEBC-527A-4F28-BAE1-0BD4B059AE4B}" type="pres">
      <dgm:prSet presAssocID="{2DA98A13-590F-42CF-82B1-12874E7DC637}" presName="levelTx" presStyleLbl="revTx" presStyleIdx="0" presStyleCnt="0">
        <dgm:presLayoutVars>
          <dgm:chMax val="1"/>
          <dgm:bulletEnabled val="1"/>
        </dgm:presLayoutVars>
      </dgm:prSet>
      <dgm:spPr/>
      <dgm:t>
        <a:bodyPr/>
        <a:lstStyle/>
        <a:p>
          <a:endParaRPr lang="en-US"/>
        </a:p>
      </dgm:t>
    </dgm:pt>
    <dgm:pt modelId="{124E035B-0A7A-4069-8422-56BF3D517357}" type="pres">
      <dgm:prSet presAssocID="{3E0F82E3-C0A2-4BB9-858D-C7EDF80190EE}" presName="Name8" presStyleCnt="0"/>
      <dgm:spPr/>
    </dgm:pt>
    <dgm:pt modelId="{858E0DED-53EC-4925-B189-AF16A77522E4}" type="pres">
      <dgm:prSet presAssocID="{3E0F82E3-C0A2-4BB9-858D-C7EDF80190EE}" presName="level" presStyleLbl="node1" presStyleIdx="1" presStyleCnt="5">
        <dgm:presLayoutVars>
          <dgm:chMax val="1"/>
          <dgm:bulletEnabled val="1"/>
        </dgm:presLayoutVars>
      </dgm:prSet>
      <dgm:spPr/>
      <dgm:t>
        <a:bodyPr/>
        <a:lstStyle/>
        <a:p>
          <a:endParaRPr lang="en-US"/>
        </a:p>
      </dgm:t>
    </dgm:pt>
    <dgm:pt modelId="{9C246011-B6AF-4131-99D2-D69E20B63CF2}" type="pres">
      <dgm:prSet presAssocID="{3E0F82E3-C0A2-4BB9-858D-C7EDF80190EE}" presName="levelTx" presStyleLbl="revTx" presStyleIdx="0" presStyleCnt="0">
        <dgm:presLayoutVars>
          <dgm:chMax val="1"/>
          <dgm:bulletEnabled val="1"/>
        </dgm:presLayoutVars>
      </dgm:prSet>
      <dgm:spPr/>
      <dgm:t>
        <a:bodyPr/>
        <a:lstStyle/>
        <a:p>
          <a:endParaRPr lang="en-US"/>
        </a:p>
      </dgm:t>
    </dgm:pt>
    <dgm:pt modelId="{134E0368-11FD-4332-B7CB-775709ACEC80}" type="pres">
      <dgm:prSet presAssocID="{5407C03D-B2C3-40E0-920A-95B02E8F4630}" presName="Name8" presStyleCnt="0"/>
      <dgm:spPr/>
    </dgm:pt>
    <dgm:pt modelId="{ECADA047-E970-49F1-9D66-AFC5E9164870}" type="pres">
      <dgm:prSet presAssocID="{5407C03D-B2C3-40E0-920A-95B02E8F4630}" presName="level" presStyleLbl="node1" presStyleIdx="2" presStyleCnt="5">
        <dgm:presLayoutVars>
          <dgm:chMax val="1"/>
          <dgm:bulletEnabled val="1"/>
        </dgm:presLayoutVars>
      </dgm:prSet>
      <dgm:spPr/>
      <dgm:t>
        <a:bodyPr/>
        <a:lstStyle/>
        <a:p>
          <a:endParaRPr lang="en-US"/>
        </a:p>
      </dgm:t>
    </dgm:pt>
    <dgm:pt modelId="{7B7EA435-007F-4F9C-BC1E-8B5F74088CF5}" type="pres">
      <dgm:prSet presAssocID="{5407C03D-B2C3-40E0-920A-95B02E8F4630}" presName="levelTx" presStyleLbl="revTx" presStyleIdx="0" presStyleCnt="0">
        <dgm:presLayoutVars>
          <dgm:chMax val="1"/>
          <dgm:bulletEnabled val="1"/>
        </dgm:presLayoutVars>
      </dgm:prSet>
      <dgm:spPr/>
      <dgm:t>
        <a:bodyPr/>
        <a:lstStyle/>
        <a:p>
          <a:endParaRPr lang="en-US"/>
        </a:p>
      </dgm:t>
    </dgm:pt>
    <dgm:pt modelId="{5456A7E8-E42B-4B51-A46C-836A73D73A6C}" type="pres">
      <dgm:prSet presAssocID="{43787EBF-64CA-4490-AF47-3F004287860C}" presName="Name8" presStyleCnt="0"/>
      <dgm:spPr/>
    </dgm:pt>
    <dgm:pt modelId="{8A28AC79-9781-4A5A-92E0-904212F347B5}" type="pres">
      <dgm:prSet presAssocID="{43787EBF-64CA-4490-AF47-3F004287860C}" presName="level" presStyleLbl="node1" presStyleIdx="3" presStyleCnt="5">
        <dgm:presLayoutVars>
          <dgm:chMax val="1"/>
          <dgm:bulletEnabled val="1"/>
        </dgm:presLayoutVars>
      </dgm:prSet>
      <dgm:spPr/>
      <dgm:t>
        <a:bodyPr/>
        <a:lstStyle/>
        <a:p>
          <a:endParaRPr lang="en-US"/>
        </a:p>
      </dgm:t>
    </dgm:pt>
    <dgm:pt modelId="{825450B9-D71A-4AED-8112-BE63C8D3E701}" type="pres">
      <dgm:prSet presAssocID="{43787EBF-64CA-4490-AF47-3F004287860C}" presName="levelTx" presStyleLbl="revTx" presStyleIdx="0" presStyleCnt="0">
        <dgm:presLayoutVars>
          <dgm:chMax val="1"/>
          <dgm:bulletEnabled val="1"/>
        </dgm:presLayoutVars>
      </dgm:prSet>
      <dgm:spPr/>
      <dgm:t>
        <a:bodyPr/>
        <a:lstStyle/>
        <a:p>
          <a:endParaRPr lang="en-US"/>
        </a:p>
      </dgm:t>
    </dgm:pt>
    <dgm:pt modelId="{239146CC-6BC6-4E7E-A750-1A1047F18DA8}" type="pres">
      <dgm:prSet presAssocID="{AE3FBEFB-3232-4920-B10B-2D5757CDF16A}" presName="Name8" presStyleCnt="0"/>
      <dgm:spPr/>
    </dgm:pt>
    <dgm:pt modelId="{A19FBC8F-A1F1-4860-8904-4A520B1346FB}" type="pres">
      <dgm:prSet presAssocID="{AE3FBEFB-3232-4920-B10B-2D5757CDF16A}" presName="level" presStyleLbl="node1" presStyleIdx="4" presStyleCnt="5">
        <dgm:presLayoutVars>
          <dgm:chMax val="1"/>
          <dgm:bulletEnabled val="1"/>
        </dgm:presLayoutVars>
      </dgm:prSet>
      <dgm:spPr/>
      <dgm:t>
        <a:bodyPr/>
        <a:lstStyle/>
        <a:p>
          <a:endParaRPr lang="en-US"/>
        </a:p>
      </dgm:t>
    </dgm:pt>
    <dgm:pt modelId="{53DA2A8B-2ACC-4BF4-B915-01A0966ED7B3}" type="pres">
      <dgm:prSet presAssocID="{AE3FBEFB-3232-4920-B10B-2D5757CDF16A}" presName="levelTx" presStyleLbl="revTx" presStyleIdx="0" presStyleCnt="0">
        <dgm:presLayoutVars>
          <dgm:chMax val="1"/>
          <dgm:bulletEnabled val="1"/>
        </dgm:presLayoutVars>
      </dgm:prSet>
      <dgm:spPr/>
      <dgm:t>
        <a:bodyPr/>
        <a:lstStyle/>
        <a:p>
          <a:endParaRPr lang="en-US"/>
        </a:p>
      </dgm:t>
    </dgm:pt>
  </dgm:ptLst>
  <dgm:cxnLst>
    <dgm:cxn modelId="{BAEC7D36-4B7D-4056-9479-E146297A01A4}" type="presOf" srcId="{2DA98A13-590F-42CF-82B1-12874E7DC637}" destId="{64C9BEBC-527A-4F28-BAE1-0BD4B059AE4B}" srcOrd="1" destOrd="0" presId="urn:microsoft.com/office/officeart/2005/8/layout/pyramid3"/>
    <dgm:cxn modelId="{BCE8B4F2-905A-4C34-995A-8090C245F149}" type="presOf" srcId="{E5D91A87-7DEF-4728-A3E9-C204FDDD96A1}" destId="{BDFA3160-7AB0-4F57-B422-64FABA3B4E44}" srcOrd="0" destOrd="0" presId="urn:microsoft.com/office/officeart/2005/8/layout/pyramid3"/>
    <dgm:cxn modelId="{FBC272D4-33C6-4A9F-899E-4B02026078A4}" type="presOf" srcId="{AE3FBEFB-3232-4920-B10B-2D5757CDF16A}" destId="{A19FBC8F-A1F1-4860-8904-4A520B1346FB}" srcOrd="0" destOrd="0" presId="urn:microsoft.com/office/officeart/2005/8/layout/pyramid3"/>
    <dgm:cxn modelId="{952F4997-4ABF-42DF-9C3B-ABA30546256D}" type="presOf" srcId="{43787EBF-64CA-4490-AF47-3F004287860C}" destId="{825450B9-D71A-4AED-8112-BE63C8D3E701}" srcOrd="1" destOrd="0" presId="urn:microsoft.com/office/officeart/2005/8/layout/pyramid3"/>
    <dgm:cxn modelId="{E39A70C3-1837-440E-8C13-76D5BFDDA61F}" type="presOf" srcId="{3E0F82E3-C0A2-4BB9-858D-C7EDF80190EE}" destId="{9C246011-B6AF-4131-99D2-D69E20B63CF2}" srcOrd="1" destOrd="0" presId="urn:microsoft.com/office/officeart/2005/8/layout/pyramid3"/>
    <dgm:cxn modelId="{CE20CE6E-195B-4764-B130-E26599597963}" srcId="{E5D91A87-7DEF-4728-A3E9-C204FDDD96A1}" destId="{AE3FBEFB-3232-4920-B10B-2D5757CDF16A}" srcOrd="4" destOrd="0" parTransId="{5C00A4FF-BD5F-4F58-8379-1E352C0AD333}" sibTransId="{40367787-AFDB-40E2-9BA2-C76CE665C370}"/>
    <dgm:cxn modelId="{8E0309E1-1038-4A68-90F7-2B78F21F054C}" type="presOf" srcId="{3E0F82E3-C0A2-4BB9-858D-C7EDF80190EE}" destId="{858E0DED-53EC-4925-B189-AF16A77522E4}" srcOrd="0" destOrd="0" presId="urn:microsoft.com/office/officeart/2005/8/layout/pyramid3"/>
    <dgm:cxn modelId="{4865FFC5-5D5F-4E0C-8FCE-53B201478AEE}" type="presOf" srcId="{5407C03D-B2C3-40E0-920A-95B02E8F4630}" destId="{7B7EA435-007F-4F9C-BC1E-8B5F74088CF5}" srcOrd="1" destOrd="0" presId="urn:microsoft.com/office/officeart/2005/8/layout/pyramid3"/>
    <dgm:cxn modelId="{D8EAE639-2A2C-4952-A36A-8E311EA8CDDA}" srcId="{E5D91A87-7DEF-4728-A3E9-C204FDDD96A1}" destId="{2DA98A13-590F-42CF-82B1-12874E7DC637}" srcOrd="0" destOrd="0" parTransId="{BA938113-822C-447B-A027-0BBECB4FB051}" sibTransId="{C7349D1D-5B27-4387-BD46-207E5BA7A90B}"/>
    <dgm:cxn modelId="{36E4DA82-F00B-4470-9029-3D6C75312B28}" srcId="{E5D91A87-7DEF-4728-A3E9-C204FDDD96A1}" destId="{5407C03D-B2C3-40E0-920A-95B02E8F4630}" srcOrd="2" destOrd="0" parTransId="{07782424-E54A-4773-AE92-3A6B1C23EB65}" sibTransId="{FB29F7A1-FA2A-4B54-890C-109A5779288D}"/>
    <dgm:cxn modelId="{FDF75B82-037D-4482-9C4D-E9629B6D24BD}" type="presOf" srcId="{2DA98A13-590F-42CF-82B1-12874E7DC637}" destId="{0D7BE6CC-44C2-48F7-82A7-96A37AD26787}" srcOrd="0" destOrd="0" presId="urn:microsoft.com/office/officeart/2005/8/layout/pyramid3"/>
    <dgm:cxn modelId="{F63B1663-0FFC-4132-B888-259A74D76105}" type="presOf" srcId="{AE3FBEFB-3232-4920-B10B-2D5757CDF16A}" destId="{53DA2A8B-2ACC-4BF4-B915-01A0966ED7B3}" srcOrd="1" destOrd="0" presId="urn:microsoft.com/office/officeart/2005/8/layout/pyramid3"/>
    <dgm:cxn modelId="{BB60CC4C-E0B4-48FC-A06C-F9232EB914D4}" srcId="{E5D91A87-7DEF-4728-A3E9-C204FDDD96A1}" destId="{43787EBF-64CA-4490-AF47-3F004287860C}" srcOrd="3" destOrd="0" parTransId="{ECC434E6-DAB0-44C6-8B13-76D89F3FB04E}" sibTransId="{D378E5CB-26F2-4CA1-82F7-28292247761D}"/>
    <dgm:cxn modelId="{8BB24FA7-0A5B-41DB-BE79-7C52FC8A7175}" srcId="{E5D91A87-7DEF-4728-A3E9-C204FDDD96A1}" destId="{3E0F82E3-C0A2-4BB9-858D-C7EDF80190EE}" srcOrd="1" destOrd="0" parTransId="{CD8111A3-6A30-4776-BFFC-FE391B3F1F48}" sibTransId="{2132372C-BF6F-4B04-9727-44B49CFA6A16}"/>
    <dgm:cxn modelId="{581CA0AA-8AC1-4562-8E8A-E7B2A7696AF1}" type="presOf" srcId="{5407C03D-B2C3-40E0-920A-95B02E8F4630}" destId="{ECADA047-E970-49F1-9D66-AFC5E9164870}" srcOrd="0" destOrd="0" presId="urn:microsoft.com/office/officeart/2005/8/layout/pyramid3"/>
    <dgm:cxn modelId="{A68E22DF-1DBD-4E87-BA1F-6D92B95E4AA5}" type="presOf" srcId="{43787EBF-64CA-4490-AF47-3F004287860C}" destId="{8A28AC79-9781-4A5A-92E0-904212F347B5}" srcOrd="0" destOrd="0" presId="urn:microsoft.com/office/officeart/2005/8/layout/pyramid3"/>
    <dgm:cxn modelId="{F15BA314-E1A6-4F5A-98F7-6C6548372809}" type="presParOf" srcId="{BDFA3160-7AB0-4F57-B422-64FABA3B4E44}" destId="{8A7D9FE8-8356-42E0-8D59-67F4E042BFD3}" srcOrd="0" destOrd="0" presId="urn:microsoft.com/office/officeart/2005/8/layout/pyramid3"/>
    <dgm:cxn modelId="{2EBA4583-E9E7-4CFA-AF97-D20EA1233D50}" type="presParOf" srcId="{8A7D9FE8-8356-42E0-8D59-67F4E042BFD3}" destId="{0D7BE6CC-44C2-48F7-82A7-96A37AD26787}" srcOrd="0" destOrd="0" presId="urn:microsoft.com/office/officeart/2005/8/layout/pyramid3"/>
    <dgm:cxn modelId="{32C41456-013A-448D-AA48-1627793E8A0D}" type="presParOf" srcId="{8A7D9FE8-8356-42E0-8D59-67F4E042BFD3}" destId="{64C9BEBC-527A-4F28-BAE1-0BD4B059AE4B}" srcOrd="1" destOrd="0" presId="urn:microsoft.com/office/officeart/2005/8/layout/pyramid3"/>
    <dgm:cxn modelId="{29B19068-F2A6-42CC-8544-887E8B1F7BA4}" type="presParOf" srcId="{BDFA3160-7AB0-4F57-B422-64FABA3B4E44}" destId="{124E035B-0A7A-4069-8422-56BF3D517357}" srcOrd="1" destOrd="0" presId="urn:microsoft.com/office/officeart/2005/8/layout/pyramid3"/>
    <dgm:cxn modelId="{6D866F8A-526C-4A3C-82F2-E5DFAC8CE081}" type="presParOf" srcId="{124E035B-0A7A-4069-8422-56BF3D517357}" destId="{858E0DED-53EC-4925-B189-AF16A77522E4}" srcOrd="0" destOrd="0" presId="urn:microsoft.com/office/officeart/2005/8/layout/pyramid3"/>
    <dgm:cxn modelId="{6ECE6D88-6F03-48D9-B6A2-DB4057C3CA90}" type="presParOf" srcId="{124E035B-0A7A-4069-8422-56BF3D517357}" destId="{9C246011-B6AF-4131-99D2-D69E20B63CF2}" srcOrd="1" destOrd="0" presId="urn:microsoft.com/office/officeart/2005/8/layout/pyramid3"/>
    <dgm:cxn modelId="{FC4E53B8-63C7-4422-B1FF-619FD7E73D97}" type="presParOf" srcId="{BDFA3160-7AB0-4F57-B422-64FABA3B4E44}" destId="{134E0368-11FD-4332-B7CB-775709ACEC80}" srcOrd="2" destOrd="0" presId="urn:microsoft.com/office/officeart/2005/8/layout/pyramid3"/>
    <dgm:cxn modelId="{0538C288-BF6E-45B9-BF1F-F6A6E57F8E72}" type="presParOf" srcId="{134E0368-11FD-4332-B7CB-775709ACEC80}" destId="{ECADA047-E970-49F1-9D66-AFC5E9164870}" srcOrd="0" destOrd="0" presId="urn:microsoft.com/office/officeart/2005/8/layout/pyramid3"/>
    <dgm:cxn modelId="{9668A68B-8FDA-4462-B573-EA78344E03B1}" type="presParOf" srcId="{134E0368-11FD-4332-B7CB-775709ACEC80}" destId="{7B7EA435-007F-4F9C-BC1E-8B5F74088CF5}" srcOrd="1" destOrd="0" presId="urn:microsoft.com/office/officeart/2005/8/layout/pyramid3"/>
    <dgm:cxn modelId="{5806F1D0-C934-488C-ACBB-815A9BE086A5}" type="presParOf" srcId="{BDFA3160-7AB0-4F57-B422-64FABA3B4E44}" destId="{5456A7E8-E42B-4B51-A46C-836A73D73A6C}" srcOrd="3" destOrd="0" presId="urn:microsoft.com/office/officeart/2005/8/layout/pyramid3"/>
    <dgm:cxn modelId="{B4AA7DB1-E273-4E7F-B5E5-187E75108839}" type="presParOf" srcId="{5456A7E8-E42B-4B51-A46C-836A73D73A6C}" destId="{8A28AC79-9781-4A5A-92E0-904212F347B5}" srcOrd="0" destOrd="0" presId="urn:microsoft.com/office/officeart/2005/8/layout/pyramid3"/>
    <dgm:cxn modelId="{15B312EB-1991-4208-9BC4-C703EAC10B2F}" type="presParOf" srcId="{5456A7E8-E42B-4B51-A46C-836A73D73A6C}" destId="{825450B9-D71A-4AED-8112-BE63C8D3E701}" srcOrd="1" destOrd="0" presId="urn:microsoft.com/office/officeart/2005/8/layout/pyramid3"/>
    <dgm:cxn modelId="{9B9638F5-4820-4AEF-99DB-A24E89EF6BC7}" type="presParOf" srcId="{BDFA3160-7AB0-4F57-B422-64FABA3B4E44}" destId="{239146CC-6BC6-4E7E-A750-1A1047F18DA8}" srcOrd="4" destOrd="0" presId="urn:microsoft.com/office/officeart/2005/8/layout/pyramid3"/>
    <dgm:cxn modelId="{6CFA3574-62C1-4874-9F90-A7B37AB6AA01}" type="presParOf" srcId="{239146CC-6BC6-4E7E-A750-1A1047F18DA8}" destId="{A19FBC8F-A1F1-4860-8904-4A520B1346FB}" srcOrd="0" destOrd="0" presId="urn:microsoft.com/office/officeart/2005/8/layout/pyramid3"/>
    <dgm:cxn modelId="{B411DF31-A9E6-4F77-8695-94EF3CB91691}" type="presParOf" srcId="{239146CC-6BC6-4E7E-A750-1A1047F18DA8}" destId="{53DA2A8B-2ACC-4BF4-B915-01A0966ED7B3}" srcOrd="1" destOrd="0" presId="urn:microsoft.com/office/officeart/2005/8/layout/pyramid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3BFFF3-D94C-45E3-9168-8E972DEEF985}">
      <dsp:nvSpPr>
        <dsp:cNvPr id="0" name=""/>
        <dsp:cNvSpPr/>
      </dsp:nvSpPr>
      <dsp:spPr>
        <a:xfrm>
          <a:off x="1524001" y="0"/>
          <a:ext cx="6634964" cy="133458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Struggling to Get-off the Ground?</a:t>
          </a:r>
          <a:endParaRPr lang="en-US" sz="3600" kern="1200" dirty="0"/>
        </a:p>
      </dsp:txBody>
      <dsp:txXfrm>
        <a:off x="1524001" y="0"/>
        <a:ext cx="6634964" cy="1334582"/>
      </dsp:txXfrm>
    </dsp:sp>
    <dsp:sp modelId="{2B4E2524-D0A8-401B-B01C-3ACA7100B9CA}">
      <dsp:nvSpPr>
        <dsp:cNvPr id="0" name=""/>
        <dsp:cNvSpPr/>
      </dsp:nvSpPr>
      <dsp:spPr>
        <a:xfrm>
          <a:off x="88904" y="0"/>
          <a:ext cx="1321236" cy="1334582"/>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077A2-F00D-4CF7-BC94-E0E55F3DCD61}">
      <dsp:nvSpPr>
        <dsp:cNvPr id="0" name=""/>
        <dsp:cNvSpPr/>
      </dsp:nvSpPr>
      <dsp:spPr>
        <a:xfrm>
          <a:off x="102413" y="1523998"/>
          <a:ext cx="6571405" cy="133458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Already Organically Excellent?</a:t>
          </a:r>
          <a:endParaRPr lang="en-US" sz="3900" kern="1200" dirty="0"/>
        </a:p>
      </dsp:txBody>
      <dsp:txXfrm>
        <a:off x="102413" y="1523998"/>
        <a:ext cx="6571405" cy="1334582"/>
      </dsp:txXfrm>
    </dsp:sp>
    <dsp:sp modelId="{A4573D16-DF5D-4326-99BA-5CB02CB318E0}">
      <dsp:nvSpPr>
        <dsp:cNvPr id="0" name=""/>
        <dsp:cNvSpPr/>
      </dsp:nvSpPr>
      <dsp:spPr>
        <a:xfrm>
          <a:off x="6781804" y="1523998"/>
          <a:ext cx="1321236" cy="1334582"/>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A50087-420F-475E-AA0D-AD2340420070}">
      <dsp:nvSpPr>
        <dsp:cNvPr id="0" name=""/>
        <dsp:cNvSpPr/>
      </dsp:nvSpPr>
      <dsp:spPr>
        <a:xfrm>
          <a:off x="1523987" y="3047998"/>
          <a:ext cx="6539684" cy="133458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Experiencing Ups and Downs?</a:t>
          </a:r>
          <a:endParaRPr lang="en-US" sz="3900" kern="1200" dirty="0"/>
        </a:p>
      </dsp:txBody>
      <dsp:txXfrm>
        <a:off x="1523987" y="3047998"/>
        <a:ext cx="6539684" cy="1334582"/>
      </dsp:txXfrm>
    </dsp:sp>
    <dsp:sp modelId="{3939770B-DCAB-4FAC-AB01-DA7BB0782E73}">
      <dsp:nvSpPr>
        <dsp:cNvPr id="0" name=""/>
        <dsp:cNvSpPr/>
      </dsp:nvSpPr>
      <dsp:spPr>
        <a:xfrm>
          <a:off x="102407" y="3047998"/>
          <a:ext cx="1321236" cy="1334582"/>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7BE6CC-44C2-48F7-82A7-96A37AD26787}">
      <dsp:nvSpPr>
        <dsp:cNvPr id="0" name=""/>
        <dsp:cNvSpPr/>
      </dsp:nvSpPr>
      <dsp:spPr>
        <a:xfrm rot="10800000">
          <a:off x="0" y="0"/>
          <a:ext cx="662939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Mission Statement</a:t>
          </a:r>
          <a:endParaRPr lang="en-US" sz="40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160144" y="0"/>
        <a:ext cx="4309109" cy="1021080"/>
      </dsp:txXfrm>
    </dsp:sp>
    <dsp:sp modelId="{858E0DED-53EC-4925-B189-AF16A77522E4}">
      <dsp:nvSpPr>
        <dsp:cNvPr id="0" name=""/>
        <dsp:cNvSpPr/>
      </dsp:nvSpPr>
      <dsp:spPr>
        <a:xfrm rot="10800000">
          <a:off x="662939" y="1021080"/>
          <a:ext cx="530351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591055" y="1021080"/>
        <a:ext cx="3447287" cy="1021080"/>
      </dsp:txXfrm>
    </dsp:sp>
    <dsp:sp modelId="{ECADA047-E970-49F1-9D66-AFC5E9164870}">
      <dsp:nvSpPr>
        <dsp:cNvPr id="0" name=""/>
        <dsp:cNvSpPr/>
      </dsp:nvSpPr>
      <dsp:spPr>
        <a:xfrm rot="10800000">
          <a:off x="1325879" y="2042160"/>
          <a:ext cx="397763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021966" y="2042160"/>
        <a:ext cx="2585465" cy="1021080"/>
      </dsp:txXfrm>
    </dsp:sp>
    <dsp:sp modelId="{8A28AC79-9781-4A5A-92E0-904212F347B5}">
      <dsp:nvSpPr>
        <dsp:cNvPr id="0" name=""/>
        <dsp:cNvSpPr/>
      </dsp:nvSpPr>
      <dsp:spPr>
        <a:xfrm rot="10800000">
          <a:off x="1988819" y="3063239"/>
          <a:ext cx="265175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452877" y="3063239"/>
        <a:ext cx="1723643" cy="1021080"/>
      </dsp:txXfrm>
    </dsp:sp>
    <dsp:sp modelId="{A19FBC8F-A1F1-4860-8904-4A520B1346FB}">
      <dsp:nvSpPr>
        <dsp:cNvPr id="0" name=""/>
        <dsp:cNvSpPr/>
      </dsp:nvSpPr>
      <dsp:spPr>
        <a:xfrm rot="10800000">
          <a:off x="2651759" y="4084319"/>
          <a:ext cx="132587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651759" y="4084319"/>
        <a:ext cx="1325879" cy="102108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7BE6CC-44C2-48F7-82A7-96A37AD26787}">
      <dsp:nvSpPr>
        <dsp:cNvPr id="0" name=""/>
        <dsp:cNvSpPr/>
      </dsp:nvSpPr>
      <dsp:spPr>
        <a:xfrm rot="10800000">
          <a:off x="0" y="0"/>
          <a:ext cx="662939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Mission Statement</a:t>
          </a:r>
          <a:endParaRPr lang="en-US" sz="40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160144" y="0"/>
        <a:ext cx="4309109" cy="1021080"/>
      </dsp:txXfrm>
    </dsp:sp>
    <dsp:sp modelId="{858E0DED-53EC-4925-B189-AF16A77522E4}">
      <dsp:nvSpPr>
        <dsp:cNvPr id="0" name=""/>
        <dsp:cNvSpPr/>
      </dsp:nvSpPr>
      <dsp:spPr>
        <a:xfrm rot="10800000">
          <a:off x="662939" y="1021080"/>
          <a:ext cx="530351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591055" y="1021080"/>
        <a:ext cx="3447287" cy="1021080"/>
      </dsp:txXfrm>
    </dsp:sp>
    <dsp:sp modelId="{ECADA047-E970-49F1-9D66-AFC5E9164870}">
      <dsp:nvSpPr>
        <dsp:cNvPr id="0" name=""/>
        <dsp:cNvSpPr/>
      </dsp:nvSpPr>
      <dsp:spPr>
        <a:xfrm rot="10800000">
          <a:off x="1325879" y="2042160"/>
          <a:ext cx="397763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021966" y="2042160"/>
        <a:ext cx="2585465" cy="1021080"/>
      </dsp:txXfrm>
    </dsp:sp>
    <dsp:sp modelId="{8A28AC79-9781-4A5A-92E0-904212F347B5}">
      <dsp:nvSpPr>
        <dsp:cNvPr id="0" name=""/>
        <dsp:cNvSpPr/>
      </dsp:nvSpPr>
      <dsp:spPr>
        <a:xfrm rot="10800000">
          <a:off x="1988819" y="3063239"/>
          <a:ext cx="265175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452877" y="3063239"/>
        <a:ext cx="1723643" cy="1021080"/>
      </dsp:txXfrm>
    </dsp:sp>
    <dsp:sp modelId="{A19FBC8F-A1F1-4860-8904-4A520B1346FB}">
      <dsp:nvSpPr>
        <dsp:cNvPr id="0" name=""/>
        <dsp:cNvSpPr/>
      </dsp:nvSpPr>
      <dsp:spPr>
        <a:xfrm rot="10800000">
          <a:off x="2651759" y="4084319"/>
          <a:ext cx="132587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651759" y="4084319"/>
        <a:ext cx="1325879" cy="102108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AAA3BB-C99D-4512-98EB-55E4A96971E9}">
      <dsp:nvSpPr>
        <dsp:cNvPr id="0" name=""/>
        <dsp:cNvSpPr/>
      </dsp:nvSpPr>
      <dsp:spPr>
        <a:xfrm>
          <a:off x="685799" y="0"/>
          <a:ext cx="7772400" cy="5562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5C1AD6-65FA-4E40-87D3-5E630E9A04D7}">
      <dsp:nvSpPr>
        <dsp:cNvPr id="0" name=""/>
        <dsp:cNvSpPr/>
      </dsp:nvSpPr>
      <dsp:spPr>
        <a:xfrm>
          <a:off x="354620" y="1550229"/>
          <a:ext cx="4105870" cy="2462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Mission Statement</a:t>
          </a:r>
        </a:p>
        <a:p>
          <a:pPr lvl="0" algn="ctr" defTabSz="800100">
            <a:lnSpc>
              <a:spcPct val="90000"/>
            </a:lnSpc>
            <a:spcBef>
              <a:spcPct val="0"/>
            </a:spcBef>
            <a:spcAft>
              <a:spcPct val="35000"/>
            </a:spcAft>
          </a:pPr>
          <a:r>
            <a:rPr lang="en-US" sz="1800" kern="1200" dirty="0" smtClean="0"/>
            <a:t>“</a:t>
          </a:r>
          <a:r>
            <a:rPr lang="en-US" sz="1800" i="1" kern="1200" dirty="0" smtClean="0"/>
            <a:t>Build and strengthen the Brotherhood through focused recruitment of quality members, improved academic achievement, the creation of </a:t>
          </a:r>
          <a:r>
            <a:rPr lang="el-GR" sz="1800" i="1" kern="1200" dirty="0" smtClean="0">
              <a:latin typeface="+mn-lt"/>
            </a:rPr>
            <a:t>Δ</a:t>
          </a:r>
          <a:r>
            <a:rPr lang="en-US" sz="1800" i="1" kern="1200" dirty="0" smtClean="0">
              <a:latin typeface="+mn-lt"/>
            </a:rPr>
            <a:t>KE’s </a:t>
          </a:r>
          <a:r>
            <a:rPr lang="en-US" sz="1800" i="1" kern="1200" dirty="0" smtClean="0"/>
            <a:t>brand, and improved membership accountability.</a:t>
          </a:r>
          <a:r>
            <a:rPr lang="en-US" sz="1800" kern="1200" dirty="0" smtClean="0"/>
            <a:t>”</a:t>
          </a:r>
          <a:endParaRPr lang="en-US" sz="1800" kern="1200" dirty="0"/>
        </a:p>
      </dsp:txBody>
      <dsp:txXfrm>
        <a:off x="354620" y="1550229"/>
        <a:ext cx="4105870" cy="2462140"/>
      </dsp:txXfrm>
    </dsp:sp>
    <dsp:sp modelId="{23137CAB-952B-4994-A836-BFE9871EE1E6}">
      <dsp:nvSpPr>
        <dsp:cNvPr id="0" name=""/>
        <dsp:cNvSpPr/>
      </dsp:nvSpPr>
      <dsp:spPr>
        <a:xfrm>
          <a:off x="4683509" y="1550229"/>
          <a:ext cx="4105870" cy="24621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Vision Statement</a:t>
          </a:r>
        </a:p>
        <a:p>
          <a:pPr lvl="0" algn="ctr" defTabSz="800100">
            <a:lnSpc>
              <a:spcPct val="90000"/>
            </a:lnSpc>
            <a:spcBef>
              <a:spcPct val="0"/>
            </a:spcBef>
            <a:spcAft>
              <a:spcPct val="35000"/>
            </a:spcAft>
          </a:pPr>
          <a:r>
            <a:rPr lang="en-US" sz="1800" kern="1200" dirty="0" smtClean="0"/>
            <a:t>“</a:t>
          </a:r>
          <a:r>
            <a:rPr lang="en-US" sz="1800" i="1" kern="1200" dirty="0" smtClean="0"/>
            <a:t>Delta Kappa Epsilon is a diverse brotherhood of rich and lasting tradition that strives to instill in its members academic excellence, altruism, and social responsibility, while cultivating the leaders of tomorrow.”</a:t>
          </a:r>
          <a:endParaRPr lang="en-US" sz="1800" kern="1200" dirty="0"/>
        </a:p>
      </dsp:txBody>
      <dsp:txXfrm>
        <a:off x="4683509" y="1550229"/>
        <a:ext cx="4105870" cy="246214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7BE6CC-44C2-48F7-82A7-96A37AD26787}">
      <dsp:nvSpPr>
        <dsp:cNvPr id="0" name=""/>
        <dsp:cNvSpPr/>
      </dsp:nvSpPr>
      <dsp:spPr>
        <a:xfrm rot="10800000">
          <a:off x="0" y="0"/>
          <a:ext cx="662939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Vision Statement</a:t>
          </a: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160144" y="0"/>
        <a:ext cx="4309109" cy="1021080"/>
      </dsp:txXfrm>
    </dsp:sp>
    <dsp:sp modelId="{858E0DED-53EC-4925-B189-AF16A77522E4}">
      <dsp:nvSpPr>
        <dsp:cNvPr id="0" name=""/>
        <dsp:cNvSpPr/>
      </dsp:nvSpPr>
      <dsp:spPr>
        <a:xfrm rot="10800000">
          <a:off x="662939" y="1021080"/>
          <a:ext cx="530351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Mission Statement</a:t>
          </a: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591055" y="1021080"/>
        <a:ext cx="3447287" cy="1021080"/>
      </dsp:txXfrm>
    </dsp:sp>
    <dsp:sp modelId="{ECADA047-E970-49F1-9D66-AFC5E9164870}">
      <dsp:nvSpPr>
        <dsp:cNvPr id="0" name=""/>
        <dsp:cNvSpPr/>
      </dsp:nvSpPr>
      <dsp:spPr>
        <a:xfrm rot="10800000">
          <a:off x="1325879" y="2042160"/>
          <a:ext cx="397763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Strategic Initiatives</a:t>
          </a: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021966" y="2042160"/>
        <a:ext cx="2585465" cy="1021080"/>
      </dsp:txXfrm>
    </dsp:sp>
    <dsp:sp modelId="{8A28AC79-9781-4A5A-92E0-904212F347B5}">
      <dsp:nvSpPr>
        <dsp:cNvPr id="0" name=""/>
        <dsp:cNvSpPr/>
      </dsp:nvSpPr>
      <dsp:spPr>
        <a:xfrm rot="10800000">
          <a:off x="1988819" y="3063239"/>
          <a:ext cx="265175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Goals</a:t>
          </a: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452877" y="3063239"/>
        <a:ext cx="1723643" cy="1021080"/>
      </dsp:txXfrm>
    </dsp:sp>
    <dsp:sp modelId="{A19FBC8F-A1F1-4860-8904-4A520B1346FB}">
      <dsp:nvSpPr>
        <dsp:cNvPr id="0" name=""/>
        <dsp:cNvSpPr/>
      </dsp:nvSpPr>
      <dsp:spPr>
        <a:xfrm rot="10800000">
          <a:off x="2651759" y="4084319"/>
          <a:ext cx="132587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Action Items</a:t>
          </a: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651759" y="4084319"/>
        <a:ext cx="1325879" cy="102108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7BE6CC-44C2-48F7-82A7-96A37AD26787}">
      <dsp:nvSpPr>
        <dsp:cNvPr id="0" name=""/>
        <dsp:cNvSpPr/>
      </dsp:nvSpPr>
      <dsp:spPr>
        <a:xfrm rot="10800000">
          <a:off x="0" y="0"/>
          <a:ext cx="662939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Strategic Initiatives</a:t>
          </a:r>
          <a:endParaRPr lang="en-US" sz="40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160144" y="0"/>
        <a:ext cx="4309109" cy="1021080"/>
      </dsp:txXfrm>
    </dsp:sp>
    <dsp:sp modelId="{858E0DED-53EC-4925-B189-AF16A77522E4}">
      <dsp:nvSpPr>
        <dsp:cNvPr id="0" name=""/>
        <dsp:cNvSpPr/>
      </dsp:nvSpPr>
      <dsp:spPr>
        <a:xfrm rot="10800000">
          <a:off x="662939" y="1021080"/>
          <a:ext cx="530351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591055" y="1021080"/>
        <a:ext cx="3447287" cy="1021080"/>
      </dsp:txXfrm>
    </dsp:sp>
    <dsp:sp modelId="{ECADA047-E970-49F1-9D66-AFC5E9164870}">
      <dsp:nvSpPr>
        <dsp:cNvPr id="0" name=""/>
        <dsp:cNvSpPr/>
      </dsp:nvSpPr>
      <dsp:spPr>
        <a:xfrm rot="10800000">
          <a:off x="1325879" y="2042160"/>
          <a:ext cx="397763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021966" y="2042160"/>
        <a:ext cx="2585465" cy="1021080"/>
      </dsp:txXfrm>
    </dsp:sp>
    <dsp:sp modelId="{8A28AC79-9781-4A5A-92E0-904212F347B5}">
      <dsp:nvSpPr>
        <dsp:cNvPr id="0" name=""/>
        <dsp:cNvSpPr/>
      </dsp:nvSpPr>
      <dsp:spPr>
        <a:xfrm rot="10800000">
          <a:off x="1988819" y="3063239"/>
          <a:ext cx="265175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452877" y="3063239"/>
        <a:ext cx="1723643" cy="1021080"/>
      </dsp:txXfrm>
    </dsp:sp>
    <dsp:sp modelId="{A19FBC8F-A1F1-4860-8904-4A520B1346FB}">
      <dsp:nvSpPr>
        <dsp:cNvPr id="0" name=""/>
        <dsp:cNvSpPr/>
      </dsp:nvSpPr>
      <dsp:spPr>
        <a:xfrm rot="10800000">
          <a:off x="2651759" y="4084319"/>
          <a:ext cx="132587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651759" y="4084319"/>
        <a:ext cx="1325879" cy="102108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2194ED-8183-4442-B9B5-D61319FBA7D9}">
      <dsp:nvSpPr>
        <dsp:cNvPr id="0" name=""/>
        <dsp:cNvSpPr/>
      </dsp:nvSpPr>
      <dsp:spPr>
        <a:xfrm>
          <a:off x="0" y="51861"/>
          <a:ext cx="822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Dynamic Recruitment Initiative</a:t>
          </a:r>
          <a:endParaRPr lang="en-US" sz="3200" kern="1200"/>
        </a:p>
      </dsp:txBody>
      <dsp:txXfrm>
        <a:off x="0" y="51861"/>
        <a:ext cx="8229600" cy="767520"/>
      </dsp:txXfrm>
    </dsp:sp>
    <dsp:sp modelId="{E0B9DC82-2D89-40B0-AB5F-F34C085C8790}">
      <dsp:nvSpPr>
        <dsp:cNvPr id="0" name=""/>
        <dsp:cNvSpPr/>
      </dsp:nvSpPr>
      <dsp:spPr>
        <a:xfrm>
          <a:off x="0" y="819381"/>
          <a:ext cx="8229600"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smtClean="0"/>
            <a:t>Expand </a:t>
          </a:r>
          <a:r>
            <a:rPr lang="el-GR" sz="2500" kern="1200" smtClean="0"/>
            <a:t>Δ</a:t>
          </a:r>
          <a:r>
            <a:rPr lang="en-US" sz="2500" kern="1200" smtClean="0"/>
            <a:t>KE’s network and recruit more, high-quality members.</a:t>
          </a:r>
          <a:endParaRPr lang="en-US" sz="2500" kern="1200"/>
        </a:p>
      </dsp:txBody>
      <dsp:txXfrm>
        <a:off x="0" y="819381"/>
        <a:ext cx="8229600" cy="794880"/>
      </dsp:txXfrm>
    </dsp:sp>
    <dsp:sp modelId="{78ED0A8B-A281-42CD-AA5B-0E568E11B7B1}">
      <dsp:nvSpPr>
        <dsp:cNvPr id="0" name=""/>
        <dsp:cNvSpPr/>
      </dsp:nvSpPr>
      <dsp:spPr>
        <a:xfrm>
          <a:off x="0" y="1614261"/>
          <a:ext cx="822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Academic Engagement Initiative</a:t>
          </a:r>
          <a:endParaRPr lang="en-US" sz="3200" kern="1200"/>
        </a:p>
      </dsp:txBody>
      <dsp:txXfrm>
        <a:off x="0" y="1614261"/>
        <a:ext cx="8229600" cy="767520"/>
      </dsp:txXfrm>
    </dsp:sp>
    <dsp:sp modelId="{ECF48229-5C71-42F5-BBAB-C06D38FCB49D}">
      <dsp:nvSpPr>
        <dsp:cNvPr id="0" name=""/>
        <dsp:cNvSpPr/>
      </dsp:nvSpPr>
      <dsp:spPr>
        <a:xfrm>
          <a:off x="0" y="2381781"/>
          <a:ext cx="8229600"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smtClean="0"/>
            <a:t>Engage the University community academically while stimulating the brotherhood intellectually.</a:t>
          </a:r>
          <a:endParaRPr lang="en-US" sz="2500" kern="1200"/>
        </a:p>
      </dsp:txBody>
      <dsp:txXfrm>
        <a:off x="0" y="2381781"/>
        <a:ext cx="8229600" cy="794880"/>
      </dsp:txXfrm>
    </dsp:sp>
    <dsp:sp modelId="{926F8A95-A9A5-4523-985F-B40DD4321E2A}">
      <dsp:nvSpPr>
        <dsp:cNvPr id="0" name=""/>
        <dsp:cNvSpPr/>
      </dsp:nvSpPr>
      <dsp:spPr>
        <a:xfrm>
          <a:off x="0" y="3176661"/>
          <a:ext cx="822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Brand Awareness Initiative</a:t>
          </a:r>
          <a:endParaRPr lang="en-US" sz="3200" kern="1200"/>
        </a:p>
      </dsp:txBody>
      <dsp:txXfrm>
        <a:off x="0" y="3176661"/>
        <a:ext cx="8229600" cy="767520"/>
      </dsp:txXfrm>
    </dsp:sp>
    <dsp:sp modelId="{F43876E4-2CB5-4CF5-A60B-2A590D53FA44}">
      <dsp:nvSpPr>
        <dsp:cNvPr id="0" name=""/>
        <dsp:cNvSpPr/>
      </dsp:nvSpPr>
      <dsp:spPr>
        <a:xfrm>
          <a:off x="0" y="3944181"/>
          <a:ext cx="82296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smtClean="0"/>
            <a:t>Increase awareness of </a:t>
          </a:r>
          <a:r>
            <a:rPr lang="el-GR" sz="2500" kern="1200" smtClean="0"/>
            <a:t>Δ</a:t>
          </a:r>
          <a:r>
            <a:rPr lang="en-US" sz="2500" kern="1200" smtClean="0"/>
            <a:t>KE’s brand on campus.</a:t>
          </a:r>
          <a:endParaRPr lang="en-US" sz="2500" kern="1200"/>
        </a:p>
      </dsp:txBody>
      <dsp:txXfrm>
        <a:off x="0" y="3944181"/>
        <a:ext cx="8229600" cy="52992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BF50D7-3290-4C25-8D5A-A5CD6E8BA1A5}">
      <dsp:nvSpPr>
        <dsp:cNvPr id="0" name=""/>
        <dsp:cNvSpPr/>
      </dsp:nvSpPr>
      <dsp:spPr>
        <a:xfrm>
          <a:off x="0" y="4522790"/>
          <a:ext cx="82296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A2A206-C3AA-4274-92B3-8853860860F5}">
      <dsp:nvSpPr>
        <dsp:cNvPr id="0" name=""/>
        <dsp:cNvSpPr/>
      </dsp:nvSpPr>
      <dsp:spPr>
        <a:xfrm>
          <a:off x="0" y="3610175"/>
          <a:ext cx="82296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EC09F1-7AC2-4F10-A3B4-B7A4E15DC0E7}">
      <dsp:nvSpPr>
        <dsp:cNvPr id="0" name=""/>
        <dsp:cNvSpPr/>
      </dsp:nvSpPr>
      <dsp:spPr>
        <a:xfrm>
          <a:off x="0" y="2697560"/>
          <a:ext cx="82296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FDB467-CDEF-430C-8870-5FC084371D80}">
      <dsp:nvSpPr>
        <dsp:cNvPr id="0" name=""/>
        <dsp:cNvSpPr/>
      </dsp:nvSpPr>
      <dsp:spPr>
        <a:xfrm>
          <a:off x="0" y="1784945"/>
          <a:ext cx="82296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E99270-6D19-4909-B6B9-E783868D3AEC}">
      <dsp:nvSpPr>
        <dsp:cNvPr id="0" name=""/>
        <dsp:cNvSpPr/>
      </dsp:nvSpPr>
      <dsp:spPr>
        <a:xfrm>
          <a:off x="0" y="872329"/>
          <a:ext cx="82296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871A82-471B-423D-B152-BC521A4F752B}">
      <dsp:nvSpPr>
        <dsp:cNvPr id="0" name=""/>
        <dsp:cNvSpPr/>
      </dsp:nvSpPr>
      <dsp:spPr>
        <a:xfrm>
          <a:off x="2139695" y="3172"/>
          <a:ext cx="6089904" cy="869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228600" lvl="0" indent="0" algn="l" defTabSz="1066800">
            <a:lnSpc>
              <a:spcPct val="90000"/>
            </a:lnSpc>
            <a:spcBef>
              <a:spcPct val="0"/>
            </a:spcBef>
            <a:spcAft>
              <a:spcPct val="35000"/>
            </a:spcAft>
          </a:pPr>
          <a:r>
            <a:rPr lang="en-US" sz="2400" kern="1200" dirty="0" smtClean="0"/>
            <a:t>Must be actionable;</a:t>
          </a:r>
          <a:endParaRPr lang="en-US" sz="2400" kern="1200" dirty="0"/>
        </a:p>
      </dsp:txBody>
      <dsp:txXfrm>
        <a:off x="2139695" y="3172"/>
        <a:ext cx="6089904" cy="869157"/>
      </dsp:txXfrm>
    </dsp:sp>
    <dsp:sp modelId="{2B074F4C-0AB4-4423-8768-6DF9AC27549C}">
      <dsp:nvSpPr>
        <dsp:cNvPr id="0" name=""/>
        <dsp:cNvSpPr/>
      </dsp:nvSpPr>
      <dsp:spPr>
        <a:xfrm>
          <a:off x="0" y="3172"/>
          <a:ext cx="2139696" cy="869157"/>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SPECIFIC</a:t>
          </a:r>
          <a:endParaRPr lang="en-US" sz="2600" kern="1200" dirty="0"/>
        </a:p>
      </dsp:txBody>
      <dsp:txXfrm>
        <a:off x="0" y="3172"/>
        <a:ext cx="2139696" cy="869157"/>
      </dsp:txXfrm>
    </dsp:sp>
    <dsp:sp modelId="{DCB53CE6-2B1F-46E8-A70D-A170946C130B}">
      <dsp:nvSpPr>
        <dsp:cNvPr id="0" name=""/>
        <dsp:cNvSpPr/>
      </dsp:nvSpPr>
      <dsp:spPr>
        <a:xfrm>
          <a:off x="2139695" y="915787"/>
          <a:ext cx="6089904" cy="869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228600" lvl="0" indent="0" algn="l" defTabSz="1066800">
            <a:lnSpc>
              <a:spcPct val="90000"/>
            </a:lnSpc>
            <a:spcBef>
              <a:spcPct val="0"/>
            </a:spcBef>
            <a:spcAft>
              <a:spcPct val="35000"/>
            </a:spcAft>
          </a:pPr>
          <a:r>
            <a:rPr lang="en-US" sz="2400" kern="1200" dirty="0" smtClean="0"/>
            <a:t>Must be quantifiable, able to be  examined; </a:t>
          </a:r>
          <a:endParaRPr lang="en-US" sz="2400" kern="1200" dirty="0"/>
        </a:p>
      </dsp:txBody>
      <dsp:txXfrm>
        <a:off x="2139695" y="915787"/>
        <a:ext cx="6089904" cy="869157"/>
      </dsp:txXfrm>
    </dsp:sp>
    <dsp:sp modelId="{EDB9107C-A756-44E6-B5FE-52E02D7FADB1}">
      <dsp:nvSpPr>
        <dsp:cNvPr id="0" name=""/>
        <dsp:cNvSpPr/>
      </dsp:nvSpPr>
      <dsp:spPr>
        <a:xfrm>
          <a:off x="0" y="915787"/>
          <a:ext cx="2139696" cy="869157"/>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MEASURABLE</a:t>
          </a:r>
          <a:endParaRPr lang="en-US" sz="2600" kern="1200" dirty="0"/>
        </a:p>
      </dsp:txBody>
      <dsp:txXfrm>
        <a:off x="0" y="915787"/>
        <a:ext cx="2139696" cy="869157"/>
      </dsp:txXfrm>
    </dsp:sp>
    <dsp:sp modelId="{8F83BEEA-7946-4293-A240-30FEFD3C384E}">
      <dsp:nvSpPr>
        <dsp:cNvPr id="0" name=""/>
        <dsp:cNvSpPr/>
      </dsp:nvSpPr>
      <dsp:spPr>
        <a:xfrm>
          <a:off x="2139695" y="1828402"/>
          <a:ext cx="6089904" cy="869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228600" lvl="0" indent="0" algn="l" defTabSz="1066800">
            <a:lnSpc>
              <a:spcPct val="90000"/>
            </a:lnSpc>
            <a:spcBef>
              <a:spcPct val="0"/>
            </a:spcBef>
            <a:spcAft>
              <a:spcPct val="35000"/>
            </a:spcAft>
          </a:pPr>
          <a:r>
            <a:rPr lang="en-US" sz="2400" kern="1200" dirty="0" smtClean="0"/>
            <a:t>Must be realistic and able to be achieved within the time frame;</a:t>
          </a:r>
          <a:endParaRPr lang="en-US" sz="2400" kern="1200" dirty="0"/>
        </a:p>
      </dsp:txBody>
      <dsp:txXfrm>
        <a:off x="2139695" y="1828402"/>
        <a:ext cx="6089904" cy="869157"/>
      </dsp:txXfrm>
    </dsp:sp>
    <dsp:sp modelId="{7C54435D-5D4E-4F75-AB99-21984F2F1F01}">
      <dsp:nvSpPr>
        <dsp:cNvPr id="0" name=""/>
        <dsp:cNvSpPr/>
      </dsp:nvSpPr>
      <dsp:spPr>
        <a:xfrm>
          <a:off x="0" y="1828402"/>
          <a:ext cx="2139696" cy="869157"/>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ATTAINABLE</a:t>
          </a:r>
          <a:endParaRPr lang="en-US" sz="2600" kern="1200" dirty="0"/>
        </a:p>
      </dsp:txBody>
      <dsp:txXfrm>
        <a:off x="0" y="1828402"/>
        <a:ext cx="2139696" cy="869157"/>
      </dsp:txXfrm>
    </dsp:sp>
    <dsp:sp modelId="{D547DAAB-4979-49A7-BC96-A241F7BBB118}">
      <dsp:nvSpPr>
        <dsp:cNvPr id="0" name=""/>
        <dsp:cNvSpPr/>
      </dsp:nvSpPr>
      <dsp:spPr>
        <a:xfrm>
          <a:off x="2139695" y="2741017"/>
          <a:ext cx="6089904" cy="869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228600" lvl="0" indent="0" algn="l" defTabSz="1066800">
            <a:lnSpc>
              <a:spcPct val="90000"/>
            </a:lnSpc>
            <a:spcBef>
              <a:spcPct val="0"/>
            </a:spcBef>
            <a:spcAft>
              <a:spcPct val="35000"/>
            </a:spcAft>
          </a:pPr>
          <a:r>
            <a:rPr lang="en-US" sz="2400" kern="1200" dirty="0" smtClean="0"/>
            <a:t>Must directly/ indirectly achieve the goal or initiative of higher order, drive toward Vision;</a:t>
          </a:r>
          <a:endParaRPr lang="en-US" sz="2400" kern="1200" dirty="0"/>
        </a:p>
      </dsp:txBody>
      <dsp:txXfrm>
        <a:off x="2139695" y="2741017"/>
        <a:ext cx="6089904" cy="869157"/>
      </dsp:txXfrm>
    </dsp:sp>
    <dsp:sp modelId="{4E6EBDD2-46FA-4E02-8F09-2EFC78CAA6B1}">
      <dsp:nvSpPr>
        <dsp:cNvPr id="0" name=""/>
        <dsp:cNvSpPr/>
      </dsp:nvSpPr>
      <dsp:spPr>
        <a:xfrm>
          <a:off x="0" y="2741017"/>
          <a:ext cx="2139696" cy="869157"/>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RELEVANT</a:t>
          </a:r>
          <a:endParaRPr lang="en-US" sz="2600" kern="1200" dirty="0"/>
        </a:p>
      </dsp:txBody>
      <dsp:txXfrm>
        <a:off x="0" y="2741017"/>
        <a:ext cx="2139696" cy="869157"/>
      </dsp:txXfrm>
    </dsp:sp>
    <dsp:sp modelId="{DDC6500C-0C85-4D01-96BD-FF91EC7A5EFB}">
      <dsp:nvSpPr>
        <dsp:cNvPr id="0" name=""/>
        <dsp:cNvSpPr/>
      </dsp:nvSpPr>
      <dsp:spPr>
        <a:xfrm>
          <a:off x="2139695" y="3653633"/>
          <a:ext cx="6089904" cy="869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228600" lvl="0" indent="0" algn="l" defTabSz="1066800">
            <a:lnSpc>
              <a:spcPct val="90000"/>
            </a:lnSpc>
            <a:spcBef>
              <a:spcPct val="0"/>
            </a:spcBef>
            <a:spcAft>
              <a:spcPct val="35000"/>
            </a:spcAft>
          </a:pPr>
          <a:r>
            <a:rPr lang="en-US" sz="2400" kern="1200" dirty="0" smtClean="0"/>
            <a:t>Must have a specific deadline within the time-frame! </a:t>
          </a:r>
          <a:endParaRPr lang="en-US" sz="2400" kern="1200" dirty="0"/>
        </a:p>
      </dsp:txBody>
      <dsp:txXfrm>
        <a:off x="2139695" y="3653633"/>
        <a:ext cx="6089904" cy="869157"/>
      </dsp:txXfrm>
    </dsp:sp>
    <dsp:sp modelId="{401F0CAC-6583-4159-A815-4DFE4EF5246D}">
      <dsp:nvSpPr>
        <dsp:cNvPr id="0" name=""/>
        <dsp:cNvSpPr/>
      </dsp:nvSpPr>
      <dsp:spPr>
        <a:xfrm>
          <a:off x="0" y="3653633"/>
          <a:ext cx="2139696" cy="869157"/>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TIME-BOUND</a:t>
          </a:r>
          <a:endParaRPr lang="en-US" sz="2600" kern="1200" dirty="0"/>
        </a:p>
      </dsp:txBody>
      <dsp:txXfrm>
        <a:off x="0" y="3653633"/>
        <a:ext cx="2139696" cy="869157"/>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7BE6CC-44C2-48F7-82A7-96A37AD26787}">
      <dsp:nvSpPr>
        <dsp:cNvPr id="0" name=""/>
        <dsp:cNvSpPr/>
      </dsp:nvSpPr>
      <dsp:spPr>
        <a:xfrm rot="10800000">
          <a:off x="0" y="0"/>
          <a:ext cx="662939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Goals</a:t>
          </a:r>
          <a:endParaRPr lang="en-US" sz="44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160144" y="0"/>
        <a:ext cx="4309109" cy="1021080"/>
      </dsp:txXfrm>
    </dsp:sp>
    <dsp:sp modelId="{858E0DED-53EC-4925-B189-AF16A77522E4}">
      <dsp:nvSpPr>
        <dsp:cNvPr id="0" name=""/>
        <dsp:cNvSpPr/>
      </dsp:nvSpPr>
      <dsp:spPr>
        <a:xfrm rot="10800000">
          <a:off x="662939" y="1021080"/>
          <a:ext cx="530351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591055" y="1021080"/>
        <a:ext cx="3447287" cy="1021080"/>
      </dsp:txXfrm>
    </dsp:sp>
    <dsp:sp modelId="{ECADA047-E970-49F1-9D66-AFC5E9164870}">
      <dsp:nvSpPr>
        <dsp:cNvPr id="0" name=""/>
        <dsp:cNvSpPr/>
      </dsp:nvSpPr>
      <dsp:spPr>
        <a:xfrm rot="10800000">
          <a:off x="1325879" y="2042160"/>
          <a:ext cx="397763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021966" y="2042160"/>
        <a:ext cx="2585465" cy="1021080"/>
      </dsp:txXfrm>
    </dsp:sp>
    <dsp:sp modelId="{8A28AC79-9781-4A5A-92E0-904212F347B5}">
      <dsp:nvSpPr>
        <dsp:cNvPr id="0" name=""/>
        <dsp:cNvSpPr/>
      </dsp:nvSpPr>
      <dsp:spPr>
        <a:xfrm rot="10800000">
          <a:off x="1988819" y="3063239"/>
          <a:ext cx="265175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452877" y="3063239"/>
        <a:ext cx="1723643" cy="1021080"/>
      </dsp:txXfrm>
    </dsp:sp>
    <dsp:sp modelId="{A19FBC8F-A1F1-4860-8904-4A520B1346FB}">
      <dsp:nvSpPr>
        <dsp:cNvPr id="0" name=""/>
        <dsp:cNvSpPr/>
      </dsp:nvSpPr>
      <dsp:spPr>
        <a:xfrm rot="10800000">
          <a:off x="2651759" y="4084319"/>
          <a:ext cx="132587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651759" y="4084319"/>
        <a:ext cx="1325879" cy="102108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88ADF1-74E8-486A-9884-D86482B99115}">
      <dsp:nvSpPr>
        <dsp:cNvPr id="0" name=""/>
        <dsp:cNvSpPr/>
      </dsp:nvSpPr>
      <dsp:spPr>
        <a:xfrm>
          <a:off x="0" y="13392"/>
          <a:ext cx="8229600" cy="1007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kern="1200" dirty="0" smtClean="0"/>
            <a:t>How Initiatives and Goals “Fit”</a:t>
          </a:r>
          <a:endParaRPr lang="en-US" sz="4200" kern="1200" dirty="0"/>
        </a:p>
      </dsp:txBody>
      <dsp:txXfrm>
        <a:off x="0" y="13392"/>
        <a:ext cx="8229600" cy="100737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7BE6CC-44C2-48F7-82A7-96A37AD26787}">
      <dsp:nvSpPr>
        <dsp:cNvPr id="0" name=""/>
        <dsp:cNvSpPr/>
      </dsp:nvSpPr>
      <dsp:spPr>
        <a:xfrm rot="10800000">
          <a:off x="0" y="0"/>
          <a:ext cx="662939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Action-Steps</a:t>
          </a:r>
          <a:endParaRPr lang="en-US" sz="44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160144" y="0"/>
        <a:ext cx="4309109" cy="1021080"/>
      </dsp:txXfrm>
    </dsp:sp>
    <dsp:sp modelId="{858E0DED-53EC-4925-B189-AF16A77522E4}">
      <dsp:nvSpPr>
        <dsp:cNvPr id="0" name=""/>
        <dsp:cNvSpPr/>
      </dsp:nvSpPr>
      <dsp:spPr>
        <a:xfrm rot="10800000">
          <a:off x="662939" y="1021080"/>
          <a:ext cx="530351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591055" y="1021080"/>
        <a:ext cx="3447287" cy="1021080"/>
      </dsp:txXfrm>
    </dsp:sp>
    <dsp:sp modelId="{ECADA047-E970-49F1-9D66-AFC5E9164870}">
      <dsp:nvSpPr>
        <dsp:cNvPr id="0" name=""/>
        <dsp:cNvSpPr/>
      </dsp:nvSpPr>
      <dsp:spPr>
        <a:xfrm rot="10800000">
          <a:off x="1325879" y="2042160"/>
          <a:ext cx="397763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021966" y="2042160"/>
        <a:ext cx="2585465" cy="1021080"/>
      </dsp:txXfrm>
    </dsp:sp>
    <dsp:sp modelId="{8A28AC79-9781-4A5A-92E0-904212F347B5}">
      <dsp:nvSpPr>
        <dsp:cNvPr id="0" name=""/>
        <dsp:cNvSpPr/>
      </dsp:nvSpPr>
      <dsp:spPr>
        <a:xfrm rot="10800000">
          <a:off x="1988819" y="3063239"/>
          <a:ext cx="265175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452877" y="3063239"/>
        <a:ext cx="1723643" cy="1021080"/>
      </dsp:txXfrm>
    </dsp:sp>
    <dsp:sp modelId="{A19FBC8F-A1F1-4860-8904-4A520B1346FB}">
      <dsp:nvSpPr>
        <dsp:cNvPr id="0" name=""/>
        <dsp:cNvSpPr/>
      </dsp:nvSpPr>
      <dsp:spPr>
        <a:xfrm rot="10800000">
          <a:off x="2651759" y="4084319"/>
          <a:ext cx="132587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651759" y="4084319"/>
        <a:ext cx="1325879" cy="10210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7FA55D-357C-46CC-85F1-C336D70D6D24}">
      <dsp:nvSpPr>
        <dsp:cNvPr id="0" name=""/>
        <dsp:cNvSpPr/>
      </dsp:nvSpPr>
      <dsp:spPr>
        <a:xfrm>
          <a:off x="0" y="16682"/>
          <a:ext cx="8229600" cy="74353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If you’re struggling…</a:t>
          </a:r>
          <a:endParaRPr lang="en-US" sz="3100" kern="1200" dirty="0"/>
        </a:p>
      </dsp:txBody>
      <dsp:txXfrm>
        <a:off x="0" y="16682"/>
        <a:ext cx="8229600" cy="743535"/>
      </dsp:txXfrm>
    </dsp:sp>
    <dsp:sp modelId="{B9A39F51-B9DB-411E-B239-2647FE71A11D}">
      <dsp:nvSpPr>
        <dsp:cNvPr id="0" name=""/>
        <dsp:cNvSpPr/>
      </dsp:nvSpPr>
      <dsp:spPr>
        <a:xfrm>
          <a:off x="0" y="760217"/>
          <a:ext cx="8229600"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Direction and clarity will finally get you out of that rut. </a:t>
          </a:r>
          <a:br>
            <a:rPr lang="en-US" sz="2400" kern="1200" dirty="0" smtClean="0"/>
          </a:br>
          <a:r>
            <a:rPr lang="en-US" sz="2400" i="1" kern="1200" dirty="0" smtClean="0"/>
            <a:t>You can do it, now.</a:t>
          </a:r>
          <a:endParaRPr lang="en-US" sz="2400" kern="1200" dirty="0"/>
        </a:p>
      </dsp:txBody>
      <dsp:txXfrm>
        <a:off x="0" y="760217"/>
        <a:ext cx="8229600" cy="753997"/>
      </dsp:txXfrm>
    </dsp:sp>
    <dsp:sp modelId="{9830EDF7-608F-4107-8E93-944CABAB6E77}">
      <dsp:nvSpPr>
        <dsp:cNvPr id="0" name=""/>
        <dsp:cNvSpPr/>
      </dsp:nvSpPr>
      <dsp:spPr>
        <a:xfrm>
          <a:off x="0" y="1514215"/>
          <a:ext cx="8229600" cy="743535"/>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If you’re organically excellent…</a:t>
          </a:r>
          <a:endParaRPr lang="en-US" sz="3100" kern="1200" dirty="0"/>
        </a:p>
      </dsp:txBody>
      <dsp:txXfrm>
        <a:off x="0" y="1514215"/>
        <a:ext cx="8229600" cy="743535"/>
      </dsp:txXfrm>
    </dsp:sp>
    <dsp:sp modelId="{82BDA424-35BC-4D06-9EB3-22739B4003D2}">
      <dsp:nvSpPr>
        <dsp:cNvPr id="0" name=""/>
        <dsp:cNvSpPr/>
      </dsp:nvSpPr>
      <dsp:spPr>
        <a:xfrm>
          <a:off x="0" y="2257750"/>
          <a:ext cx="8229600"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You have incredible potential energy, much of which isn’t be harnessed.  </a:t>
          </a:r>
          <a:r>
            <a:rPr lang="en-US" sz="2400" i="1" kern="1200" dirty="0" smtClean="0"/>
            <a:t>You can do even better</a:t>
          </a:r>
          <a:r>
            <a:rPr lang="en-US" sz="2400" i="0" kern="1200" dirty="0" smtClean="0"/>
            <a:t>.</a:t>
          </a:r>
          <a:endParaRPr lang="en-US" sz="2400" kern="1200" dirty="0"/>
        </a:p>
      </dsp:txBody>
      <dsp:txXfrm>
        <a:off x="0" y="2257750"/>
        <a:ext cx="8229600" cy="753997"/>
      </dsp:txXfrm>
    </dsp:sp>
    <dsp:sp modelId="{DD165DA6-4327-48A6-B946-EC26CA078A88}">
      <dsp:nvSpPr>
        <dsp:cNvPr id="0" name=""/>
        <dsp:cNvSpPr/>
      </dsp:nvSpPr>
      <dsp:spPr>
        <a:xfrm>
          <a:off x="0" y="3011747"/>
          <a:ext cx="8229600" cy="74353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If you’re somewhere in the middle…</a:t>
          </a:r>
          <a:endParaRPr lang="en-US" sz="3100" kern="1200" dirty="0"/>
        </a:p>
      </dsp:txBody>
      <dsp:txXfrm>
        <a:off x="0" y="3011747"/>
        <a:ext cx="8229600" cy="743535"/>
      </dsp:txXfrm>
    </dsp:sp>
    <dsp:sp modelId="{10EBE751-56FE-4F1B-8CE3-00F48A337A95}">
      <dsp:nvSpPr>
        <dsp:cNvPr id="0" name=""/>
        <dsp:cNvSpPr/>
      </dsp:nvSpPr>
      <dsp:spPr>
        <a:xfrm>
          <a:off x="0" y="3755282"/>
          <a:ext cx="8229600"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You have been searching for a tool to push you toward the top.  </a:t>
          </a:r>
          <a:r>
            <a:rPr lang="en-US" sz="2400" i="1" kern="1200" dirty="0" smtClean="0"/>
            <a:t>This is it.</a:t>
          </a:r>
          <a:endParaRPr lang="en-US" sz="2400" kern="1200" dirty="0"/>
        </a:p>
      </dsp:txBody>
      <dsp:txXfrm>
        <a:off x="0" y="3755282"/>
        <a:ext cx="8229600" cy="753997"/>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FDEAE4-86E9-4073-A145-F752E81F302C}">
      <dsp:nvSpPr>
        <dsp:cNvPr id="0" name=""/>
        <dsp:cNvSpPr/>
      </dsp:nvSpPr>
      <dsp:spPr>
        <a:xfrm>
          <a:off x="0" y="9147"/>
          <a:ext cx="8229600" cy="935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How Goals and Action-Items “Fit”</a:t>
          </a:r>
          <a:endParaRPr lang="en-US" sz="3900" kern="1200" dirty="0"/>
        </a:p>
      </dsp:txBody>
      <dsp:txXfrm>
        <a:off x="0" y="9147"/>
        <a:ext cx="8229600" cy="935415"/>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6C2FDA-BA1A-4381-BDC9-94E7AB42F518}">
      <dsp:nvSpPr>
        <dsp:cNvPr id="0" name=""/>
        <dsp:cNvSpPr/>
      </dsp:nvSpPr>
      <dsp:spPr>
        <a:xfrm>
          <a:off x="0" y="20557"/>
          <a:ext cx="8229600" cy="935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Recap and Final Notes</a:t>
          </a:r>
          <a:endParaRPr lang="en-US" sz="3900" kern="1200" dirty="0"/>
        </a:p>
      </dsp:txBody>
      <dsp:txXfrm>
        <a:off x="0" y="20557"/>
        <a:ext cx="8229600" cy="935415"/>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6C2FDA-BA1A-4381-BDC9-94E7AB42F518}">
      <dsp:nvSpPr>
        <dsp:cNvPr id="0" name=""/>
        <dsp:cNvSpPr/>
      </dsp:nvSpPr>
      <dsp:spPr>
        <a:xfrm>
          <a:off x="0" y="20557"/>
          <a:ext cx="8229600" cy="935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Recap and Final Notes</a:t>
          </a:r>
          <a:endParaRPr lang="en-US" sz="3900" kern="1200" dirty="0"/>
        </a:p>
      </dsp:txBody>
      <dsp:txXfrm>
        <a:off x="0" y="20557"/>
        <a:ext cx="8229600" cy="935415"/>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6C2FDA-BA1A-4381-BDC9-94E7AB42F518}">
      <dsp:nvSpPr>
        <dsp:cNvPr id="0" name=""/>
        <dsp:cNvSpPr/>
      </dsp:nvSpPr>
      <dsp:spPr>
        <a:xfrm>
          <a:off x="0" y="20557"/>
          <a:ext cx="8229600" cy="935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Recap and Final Notes</a:t>
          </a:r>
          <a:endParaRPr lang="en-US" sz="3900" kern="1200" dirty="0"/>
        </a:p>
      </dsp:txBody>
      <dsp:txXfrm>
        <a:off x="0" y="20557"/>
        <a:ext cx="8229600" cy="935415"/>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6C2FDA-BA1A-4381-BDC9-94E7AB42F518}">
      <dsp:nvSpPr>
        <dsp:cNvPr id="0" name=""/>
        <dsp:cNvSpPr/>
      </dsp:nvSpPr>
      <dsp:spPr>
        <a:xfrm>
          <a:off x="0" y="20557"/>
          <a:ext cx="8229600" cy="935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Recap and Final Notes</a:t>
          </a:r>
          <a:endParaRPr lang="en-US" sz="3900" kern="1200" dirty="0"/>
        </a:p>
      </dsp:txBody>
      <dsp:txXfrm>
        <a:off x="0" y="20557"/>
        <a:ext cx="8229600" cy="935415"/>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6C2FDA-BA1A-4381-BDC9-94E7AB42F518}">
      <dsp:nvSpPr>
        <dsp:cNvPr id="0" name=""/>
        <dsp:cNvSpPr/>
      </dsp:nvSpPr>
      <dsp:spPr>
        <a:xfrm>
          <a:off x="0" y="20557"/>
          <a:ext cx="8229600" cy="935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Presentation Source</a:t>
          </a:r>
          <a:endParaRPr lang="en-US" sz="3900" kern="1200" dirty="0"/>
        </a:p>
      </dsp:txBody>
      <dsp:txXfrm>
        <a:off x="0" y="20557"/>
        <a:ext cx="8229600" cy="93541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BB30F0-BE09-4BCC-B5AA-A35BD67FDB41}">
      <dsp:nvSpPr>
        <dsp:cNvPr id="0" name=""/>
        <dsp:cNvSpPr/>
      </dsp:nvSpPr>
      <dsp:spPr>
        <a:xfrm>
          <a:off x="0" y="0"/>
          <a:ext cx="6995160" cy="142636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457200" lvl="0" indent="0" algn="r" defTabSz="1733550">
            <a:lnSpc>
              <a:spcPct val="90000"/>
            </a:lnSpc>
            <a:spcBef>
              <a:spcPct val="0"/>
            </a:spcBef>
            <a:spcAft>
              <a:spcPct val="35000"/>
            </a:spcAft>
          </a:pPr>
          <a:r>
            <a:rPr lang="en-US" sz="3900" kern="1200" dirty="0" smtClean="0"/>
            <a:t>Know your Core Values</a:t>
          </a:r>
          <a:endParaRPr lang="en-US" sz="3900" kern="1200" dirty="0"/>
        </a:p>
      </dsp:txBody>
      <dsp:txXfrm>
        <a:off x="0" y="0"/>
        <a:ext cx="5539550" cy="1426368"/>
      </dsp:txXfrm>
    </dsp:sp>
    <dsp:sp modelId="{BA7E7B5C-91F5-4E6A-9F3B-A60106A31C7C}">
      <dsp:nvSpPr>
        <dsp:cNvPr id="0" name=""/>
        <dsp:cNvSpPr/>
      </dsp:nvSpPr>
      <dsp:spPr>
        <a:xfrm>
          <a:off x="617219" y="1664097"/>
          <a:ext cx="6995160" cy="1426368"/>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457200" lvl="0" indent="0" algn="l" defTabSz="1733550">
            <a:lnSpc>
              <a:spcPct val="90000"/>
            </a:lnSpc>
            <a:spcBef>
              <a:spcPct val="0"/>
            </a:spcBef>
            <a:spcAft>
              <a:spcPct val="35000"/>
            </a:spcAft>
          </a:pPr>
          <a:r>
            <a:rPr lang="en-US" sz="3900" kern="1200" dirty="0" smtClean="0"/>
            <a:t>Then, Think BIG! </a:t>
          </a:r>
          <a:endParaRPr lang="en-US" sz="3900" kern="1200" dirty="0"/>
        </a:p>
      </dsp:txBody>
      <dsp:txXfrm>
        <a:off x="617219" y="1664097"/>
        <a:ext cx="5450800" cy="1426368"/>
      </dsp:txXfrm>
    </dsp:sp>
    <dsp:sp modelId="{6047247F-6353-4AAB-8CA7-EBA56F192738}">
      <dsp:nvSpPr>
        <dsp:cNvPr id="0" name=""/>
        <dsp:cNvSpPr/>
      </dsp:nvSpPr>
      <dsp:spPr>
        <a:xfrm>
          <a:off x="1234439" y="3328194"/>
          <a:ext cx="6995160" cy="1426368"/>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228600" lvl="0" indent="0" algn="ctr" defTabSz="1733550">
            <a:lnSpc>
              <a:spcPct val="90000"/>
            </a:lnSpc>
            <a:spcBef>
              <a:spcPct val="0"/>
            </a:spcBef>
            <a:spcAft>
              <a:spcPct val="35000"/>
            </a:spcAft>
          </a:pPr>
          <a:r>
            <a:rPr lang="en-US" sz="3900" kern="1200" dirty="0" smtClean="0"/>
            <a:t>Last, Think S.M.A.R.T.</a:t>
          </a:r>
          <a:endParaRPr lang="en-US" sz="3900" kern="1200" dirty="0"/>
        </a:p>
      </dsp:txBody>
      <dsp:txXfrm>
        <a:off x="1234439" y="3328194"/>
        <a:ext cx="5450800" cy="1426368"/>
      </dsp:txXfrm>
    </dsp:sp>
    <dsp:sp modelId="{F0078A16-3990-415F-B922-0CBCF0626CDE}">
      <dsp:nvSpPr>
        <dsp:cNvPr id="0" name=""/>
        <dsp:cNvSpPr/>
      </dsp:nvSpPr>
      <dsp:spPr>
        <a:xfrm>
          <a:off x="6068020" y="1081663"/>
          <a:ext cx="927139" cy="927139"/>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68020" y="1081663"/>
        <a:ext cx="927139" cy="927139"/>
      </dsp:txXfrm>
    </dsp:sp>
    <dsp:sp modelId="{7B32D761-C183-47C3-A3F4-F5957B4AA202}">
      <dsp:nvSpPr>
        <dsp:cNvPr id="0" name=""/>
        <dsp:cNvSpPr/>
      </dsp:nvSpPr>
      <dsp:spPr>
        <a:xfrm>
          <a:off x="6685240" y="2736251"/>
          <a:ext cx="927139" cy="927139"/>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685240" y="2736251"/>
        <a:ext cx="927139" cy="92713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7BE6CC-44C2-48F7-82A7-96A37AD26787}">
      <dsp:nvSpPr>
        <dsp:cNvPr id="0" name=""/>
        <dsp:cNvSpPr/>
      </dsp:nvSpPr>
      <dsp:spPr>
        <a:xfrm rot="10800000">
          <a:off x="0" y="0"/>
          <a:ext cx="662939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Vision Statement</a:t>
          </a: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160144" y="0"/>
        <a:ext cx="4309109" cy="1021080"/>
      </dsp:txXfrm>
    </dsp:sp>
    <dsp:sp modelId="{858E0DED-53EC-4925-B189-AF16A77522E4}">
      <dsp:nvSpPr>
        <dsp:cNvPr id="0" name=""/>
        <dsp:cNvSpPr/>
      </dsp:nvSpPr>
      <dsp:spPr>
        <a:xfrm rot="10800000">
          <a:off x="662939" y="1021080"/>
          <a:ext cx="530351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Mission Statement</a:t>
          </a: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591055" y="1021080"/>
        <a:ext cx="3447287" cy="1021080"/>
      </dsp:txXfrm>
    </dsp:sp>
    <dsp:sp modelId="{ECADA047-E970-49F1-9D66-AFC5E9164870}">
      <dsp:nvSpPr>
        <dsp:cNvPr id="0" name=""/>
        <dsp:cNvSpPr/>
      </dsp:nvSpPr>
      <dsp:spPr>
        <a:xfrm rot="10800000">
          <a:off x="1325879" y="2042160"/>
          <a:ext cx="397763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Strategic Initiatives</a:t>
          </a: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021966" y="2042160"/>
        <a:ext cx="2585465" cy="1021080"/>
      </dsp:txXfrm>
    </dsp:sp>
    <dsp:sp modelId="{8A28AC79-9781-4A5A-92E0-904212F347B5}">
      <dsp:nvSpPr>
        <dsp:cNvPr id="0" name=""/>
        <dsp:cNvSpPr/>
      </dsp:nvSpPr>
      <dsp:spPr>
        <a:xfrm rot="10800000">
          <a:off x="1988819" y="3063239"/>
          <a:ext cx="265175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Goals</a:t>
          </a: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452877" y="3063239"/>
        <a:ext cx="1723643" cy="1021080"/>
      </dsp:txXfrm>
    </dsp:sp>
    <dsp:sp modelId="{A19FBC8F-A1F1-4860-8904-4A520B1346FB}">
      <dsp:nvSpPr>
        <dsp:cNvPr id="0" name=""/>
        <dsp:cNvSpPr/>
      </dsp:nvSpPr>
      <dsp:spPr>
        <a:xfrm rot="10800000">
          <a:off x="2651759" y="4084319"/>
          <a:ext cx="132587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Action Items</a:t>
          </a: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651759" y="4084319"/>
        <a:ext cx="1325879" cy="10210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8A42D0-BB79-48DA-AD04-54761DC845AA}">
      <dsp:nvSpPr>
        <dsp:cNvPr id="0" name=""/>
        <dsp:cNvSpPr/>
      </dsp:nvSpPr>
      <dsp:spPr>
        <a:xfrm>
          <a:off x="0" y="270321"/>
          <a:ext cx="8229600" cy="1272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Article II, The Constitution of Delta Kappa Epsilon</a:t>
          </a:r>
          <a:endParaRPr lang="en-US" sz="3200" kern="1200" dirty="0"/>
        </a:p>
      </dsp:txBody>
      <dsp:txXfrm>
        <a:off x="0" y="270321"/>
        <a:ext cx="8229600" cy="1272960"/>
      </dsp:txXfrm>
    </dsp:sp>
    <dsp:sp modelId="{2EB8FB7B-6C76-4FF5-A505-7D0A4E242D50}">
      <dsp:nvSpPr>
        <dsp:cNvPr id="0" name=""/>
        <dsp:cNvSpPr/>
      </dsp:nvSpPr>
      <dsp:spPr>
        <a:xfrm>
          <a:off x="0" y="1543281"/>
          <a:ext cx="8229600" cy="324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i="1" kern="1200" dirty="0" smtClean="0"/>
            <a:t>“The Objects of Delta Kappa Epsilon are the Cultivation of General Literature and Social Culture, the Advancement and Encouragement of Intellectual Excellence, the Promotion of Honorable Friendship and Useful Citizenship, the Development of a Spirit of Tolerance and Respect for the Rights and Views of Others, the Maintenance of Gentlemanly Dignity, Self-Respect and Morality in All Circumstances, and the Union of Stout Hearts and Kindred Interests to Secure to Merit its Due Reward.”</a:t>
          </a:r>
          <a:endParaRPr lang="en-US" sz="2500" i="1" kern="1200" dirty="0"/>
        </a:p>
      </dsp:txBody>
      <dsp:txXfrm>
        <a:off x="0" y="1543281"/>
        <a:ext cx="8229600" cy="32457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362F63-BB82-4BBD-BF61-71FB7578F5C0}">
      <dsp:nvSpPr>
        <dsp:cNvPr id="0" name=""/>
        <dsp:cNvSpPr/>
      </dsp:nvSpPr>
      <dsp:spPr>
        <a:xfrm>
          <a:off x="0" y="2209"/>
          <a:ext cx="868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C72B80-3331-4249-90D5-1FCB42C56730}">
      <dsp:nvSpPr>
        <dsp:cNvPr id="0" name=""/>
        <dsp:cNvSpPr/>
      </dsp:nvSpPr>
      <dsp:spPr>
        <a:xfrm>
          <a:off x="0" y="2209"/>
          <a:ext cx="1737360" cy="452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t>Article II,</a:t>
          </a:r>
        </a:p>
        <a:p>
          <a:pPr lvl="0" algn="l" defTabSz="977900">
            <a:lnSpc>
              <a:spcPct val="90000"/>
            </a:lnSpc>
            <a:spcBef>
              <a:spcPct val="0"/>
            </a:spcBef>
            <a:spcAft>
              <a:spcPct val="35000"/>
            </a:spcAft>
          </a:pPr>
          <a:r>
            <a:rPr lang="el-GR" sz="2200" b="1" kern="1200" dirty="0" smtClean="0">
              <a:latin typeface="+mn-lt"/>
            </a:rPr>
            <a:t>Δ</a:t>
          </a:r>
          <a:r>
            <a:rPr lang="en-US" sz="2200" b="1" kern="1200" dirty="0" smtClean="0">
              <a:latin typeface="+mn-lt"/>
            </a:rPr>
            <a:t>KE’s </a:t>
          </a:r>
          <a:r>
            <a:rPr lang="en-US" sz="2200" b="1" kern="1200" dirty="0" smtClean="0"/>
            <a:t>Constitution</a:t>
          </a:r>
        </a:p>
        <a:p>
          <a:pPr lvl="0" algn="l" defTabSz="977900">
            <a:lnSpc>
              <a:spcPct val="90000"/>
            </a:lnSpc>
            <a:spcBef>
              <a:spcPct val="0"/>
            </a:spcBef>
            <a:spcAft>
              <a:spcPct val="35000"/>
            </a:spcAft>
          </a:pPr>
          <a:r>
            <a:rPr lang="en-US" sz="2200" b="1" kern="1200" dirty="0" smtClean="0"/>
            <a:t>“The Objects</a:t>
          </a:r>
          <a:r>
            <a:rPr lang="en-US" sz="2200" kern="1200" dirty="0" smtClean="0"/>
            <a:t>”</a:t>
          </a:r>
          <a:endParaRPr lang="en-US" sz="2200" kern="1200" dirty="0"/>
        </a:p>
      </dsp:txBody>
      <dsp:txXfrm>
        <a:off x="0" y="2209"/>
        <a:ext cx="1737360" cy="4521543"/>
      </dsp:txXfrm>
    </dsp:sp>
    <dsp:sp modelId="{4FEC6282-ACFF-423E-B743-022BC2E907E7}">
      <dsp:nvSpPr>
        <dsp:cNvPr id="0" name=""/>
        <dsp:cNvSpPr/>
      </dsp:nvSpPr>
      <dsp:spPr>
        <a:xfrm>
          <a:off x="1867662" y="37810"/>
          <a:ext cx="6819138" cy="71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(1)  The cultivation of general literature and social culture,</a:t>
          </a:r>
          <a:endParaRPr lang="en-US" sz="2200" kern="1200" dirty="0"/>
        </a:p>
      </dsp:txBody>
      <dsp:txXfrm>
        <a:off x="1867662" y="37810"/>
        <a:ext cx="6819138" cy="712010"/>
      </dsp:txXfrm>
    </dsp:sp>
    <dsp:sp modelId="{BCA0BBBC-3BFD-49C1-B0E7-431EB05102C9}">
      <dsp:nvSpPr>
        <dsp:cNvPr id="0" name=""/>
        <dsp:cNvSpPr/>
      </dsp:nvSpPr>
      <dsp:spPr>
        <a:xfrm>
          <a:off x="1737360" y="749821"/>
          <a:ext cx="69494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616DB0-7514-4488-8829-C5FA54D6968A}">
      <dsp:nvSpPr>
        <dsp:cNvPr id="0" name=""/>
        <dsp:cNvSpPr/>
      </dsp:nvSpPr>
      <dsp:spPr>
        <a:xfrm>
          <a:off x="1867662" y="785421"/>
          <a:ext cx="6819138" cy="71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457200" lvl="0" indent="-457200" algn="l" defTabSz="977900">
            <a:lnSpc>
              <a:spcPct val="90000"/>
            </a:lnSpc>
            <a:spcBef>
              <a:spcPct val="0"/>
            </a:spcBef>
            <a:spcAft>
              <a:spcPct val="35000"/>
            </a:spcAft>
          </a:pPr>
          <a:r>
            <a:rPr lang="en-US" sz="2200" kern="1200" dirty="0" smtClean="0"/>
            <a:t>(2)  The advancement and encouragement of intellectual excellence,</a:t>
          </a:r>
          <a:endParaRPr lang="en-US" sz="2200" kern="1200" dirty="0"/>
        </a:p>
      </dsp:txBody>
      <dsp:txXfrm>
        <a:off x="1867662" y="785421"/>
        <a:ext cx="6819138" cy="712010"/>
      </dsp:txXfrm>
    </dsp:sp>
    <dsp:sp modelId="{F70A0DA7-A04F-4317-AE4B-7219ADB74C48}">
      <dsp:nvSpPr>
        <dsp:cNvPr id="0" name=""/>
        <dsp:cNvSpPr/>
      </dsp:nvSpPr>
      <dsp:spPr>
        <a:xfrm>
          <a:off x="1737360" y="1497432"/>
          <a:ext cx="69494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68559F-FC0D-42A2-90BA-03DEBAE12A5E}">
      <dsp:nvSpPr>
        <dsp:cNvPr id="0" name=""/>
        <dsp:cNvSpPr/>
      </dsp:nvSpPr>
      <dsp:spPr>
        <a:xfrm>
          <a:off x="1867662" y="1533032"/>
          <a:ext cx="6819138" cy="71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457200" lvl="0" indent="-457200" algn="l" defTabSz="977900">
            <a:lnSpc>
              <a:spcPct val="90000"/>
            </a:lnSpc>
            <a:spcBef>
              <a:spcPct val="0"/>
            </a:spcBef>
            <a:spcAft>
              <a:spcPct val="35000"/>
            </a:spcAft>
          </a:pPr>
          <a:r>
            <a:rPr lang="en-US" sz="2200" kern="1200" dirty="0" smtClean="0"/>
            <a:t>(3)  The promotion of honorable friendship and useful citizenship, </a:t>
          </a:r>
          <a:endParaRPr lang="en-US" sz="2200" kern="1200" dirty="0"/>
        </a:p>
      </dsp:txBody>
      <dsp:txXfrm>
        <a:off x="1867662" y="1533032"/>
        <a:ext cx="6819138" cy="712010"/>
      </dsp:txXfrm>
    </dsp:sp>
    <dsp:sp modelId="{E31D2ED2-DBB0-4BA7-995D-89390D953A01}">
      <dsp:nvSpPr>
        <dsp:cNvPr id="0" name=""/>
        <dsp:cNvSpPr/>
      </dsp:nvSpPr>
      <dsp:spPr>
        <a:xfrm>
          <a:off x="1737360" y="2245043"/>
          <a:ext cx="69494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7C05E5-8E6D-4515-949F-AC608B478142}">
      <dsp:nvSpPr>
        <dsp:cNvPr id="0" name=""/>
        <dsp:cNvSpPr/>
      </dsp:nvSpPr>
      <dsp:spPr>
        <a:xfrm>
          <a:off x="1867662" y="2280643"/>
          <a:ext cx="6819138" cy="71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457200" lvl="0" indent="-457200" algn="l" defTabSz="977900">
            <a:lnSpc>
              <a:spcPct val="90000"/>
            </a:lnSpc>
            <a:spcBef>
              <a:spcPct val="0"/>
            </a:spcBef>
            <a:spcAft>
              <a:spcPct val="35000"/>
            </a:spcAft>
          </a:pPr>
          <a:r>
            <a:rPr lang="en-US" sz="2200" kern="1200" dirty="0" smtClean="0"/>
            <a:t>(4)  The development of a spirit of tolerance and respect for the rights and views of others,</a:t>
          </a:r>
          <a:endParaRPr lang="en-US" sz="2200" kern="1200" dirty="0"/>
        </a:p>
      </dsp:txBody>
      <dsp:txXfrm>
        <a:off x="1867662" y="2280643"/>
        <a:ext cx="6819138" cy="712010"/>
      </dsp:txXfrm>
    </dsp:sp>
    <dsp:sp modelId="{081EDF05-AEE6-41AA-B3ED-625E2A822393}">
      <dsp:nvSpPr>
        <dsp:cNvPr id="0" name=""/>
        <dsp:cNvSpPr/>
      </dsp:nvSpPr>
      <dsp:spPr>
        <a:xfrm>
          <a:off x="1737360" y="2992654"/>
          <a:ext cx="69494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46B158-2E06-4721-AEA1-3963EE01FD62}">
      <dsp:nvSpPr>
        <dsp:cNvPr id="0" name=""/>
        <dsp:cNvSpPr/>
      </dsp:nvSpPr>
      <dsp:spPr>
        <a:xfrm>
          <a:off x="1867662" y="3028254"/>
          <a:ext cx="6819138" cy="71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457200" lvl="0" indent="-457200" algn="l" defTabSz="977900">
            <a:lnSpc>
              <a:spcPct val="90000"/>
            </a:lnSpc>
            <a:spcBef>
              <a:spcPct val="0"/>
            </a:spcBef>
            <a:spcAft>
              <a:spcPct val="35000"/>
            </a:spcAft>
          </a:pPr>
          <a:r>
            <a:rPr lang="en-US" sz="2200" kern="1200" dirty="0" smtClean="0"/>
            <a:t>(5)  The maintenance of gentlemanly dignity, self-respect, and morality in all circumstances,</a:t>
          </a:r>
          <a:endParaRPr lang="en-US" sz="2200" kern="1200" dirty="0"/>
        </a:p>
      </dsp:txBody>
      <dsp:txXfrm>
        <a:off x="1867662" y="3028254"/>
        <a:ext cx="6819138" cy="712010"/>
      </dsp:txXfrm>
    </dsp:sp>
    <dsp:sp modelId="{24FCBA0F-8D97-4E9E-B27C-11E3B0891F80}">
      <dsp:nvSpPr>
        <dsp:cNvPr id="0" name=""/>
        <dsp:cNvSpPr/>
      </dsp:nvSpPr>
      <dsp:spPr>
        <a:xfrm>
          <a:off x="1737360" y="3740265"/>
          <a:ext cx="69494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81CB6A-0A37-4F58-AD5B-EFD2B6838206}">
      <dsp:nvSpPr>
        <dsp:cNvPr id="0" name=""/>
        <dsp:cNvSpPr/>
      </dsp:nvSpPr>
      <dsp:spPr>
        <a:xfrm>
          <a:off x="1867662" y="3775865"/>
          <a:ext cx="6819138" cy="71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457200" lvl="0" indent="-457200" algn="l" defTabSz="977900">
            <a:lnSpc>
              <a:spcPct val="90000"/>
            </a:lnSpc>
            <a:spcBef>
              <a:spcPct val="0"/>
            </a:spcBef>
            <a:spcAft>
              <a:spcPct val="35000"/>
            </a:spcAft>
          </a:pPr>
          <a:r>
            <a:rPr lang="en-US" sz="2200" kern="1200" dirty="0" smtClean="0"/>
            <a:t>(6)  And the union of stout hearts and kindred interests to secure to merit its due reward.</a:t>
          </a:r>
          <a:endParaRPr lang="en-US" sz="2200" kern="1200" dirty="0"/>
        </a:p>
      </dsp:txBody>
      <dsp:txXfrm>
        <a:off x="1867662" y="3775865"/>
        <a:ext cx="6819138" cy="712010"/>
      </dsp:txXfrm>
    </dsp:sp>
    <dsp:sp modelId="{F0A7ED98-2C87-4940-9852-13F958290DFC}">
      <dsp:nvSpPr>
        <dsp:cNvPr id="0" name=""/>
        <dsp:cNvSpPr/>
      </dsp:nvSpPr>
      <dsp:spPr>
        <a:xfrm>
          <a:off x="1737360" y="4487876"/>
          <a:ext cx="69494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4B1266-74A0-4B9A-9194-024810A4DF27}">
      <dsp:nvSpPr>
        <dsp:cNvPr id="0" name=""/>
        <dsp:cNvSpPr/>
      </dsp:nvSpPr>
      <dsp:spPr>
        <a:xfrm>
          <a:off x="0" y="52491"/>
          <a:ext cx="8229600" cy="1432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i="0" kern="1200" dirty="0" smtClean="0"/>
            <a:t>Define</a:t>
          </a:r>
          <a:r>
            <a:rPr lang="en-US" sz="3600" kern="1200" dirty="0" smtClean="0"/>
            <a:t> the desired outcome as a group in your </a:t>
          </a:r>
          <a:r>
            <a:rPr lang="en-US" sz="3600" b="1" i="0" u="none" kern="1200" dirty="0" smtClean="0"/>
            <a:t>Vision Statement</a:t>
          </a:r>
          <a:r>
            <a:rPr lang="en-US" sz="3600" kern="1200" dirty="0" smtClean="0"/>
            <a:t>;</a:t>
          </a:r>
          <a:endParaRPr lang="en-US" sz="3600" kern="1200" dirty="0"/>
        </a:p>
      </dsp:txBody>
      <dsp:txXfrm>
        <a:off x="0" y="52491"/>
        <a:ext cx="8229600" cy="1432080"/>
      </dsp:txXfrm>
    </dsp:sp>
    <dsp:sp modelId="{1B9858DA-A5BA-4068-A398-54734F68264F}">
      <dsp:nvSpPr>
        <dsp:cNvPr id="0" name=""/>
        <dsp:cNvSpPr/>
      </dsp:nvSpPr>
      <dsp:spPr>
        <a:xfrm>
          <a:off x="0" y="1588251"/>
          <a:ext cx="8229600" cy="1432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457200" lvl="0" indent="-457200" algn="l" defTabSz="1600200">
            <a:lnSpc>
              <a:spcPct val="90000"/>
            </a:lnSpc>
            <a:spcBef>
              <a:spcPct val="0"/>
            </a:spcBef>
            <a:spcAft>
              <a:spcPct val="35000"/>
            </a:spcAft>
          </a:pPr>
          <a:r>
            <a:rPr lang="en-US" sz="3600" i="1" kern="1200" dirty="0" smtClean="0"/>
            <a:t>“Alignment” </a:t>
          </a:r>
          <a:r>
            <a:rPr lang="en-US" sz="3600" kern="1200" dirty="0" smtClean="0"/>
            <a:t>must be achieved; </a:t>
          </a:r>
          <a:br>
            <a:rPr lang="en-US" sz="3600" kern="1200" dirty="0" smtClean="0"/>
          </a:br>
          <a:r>
            <a:rPr lang="en-US" sz="3600" kern="1200" dirty="0" smtClean="0"/>
            <a:t>that is…</a:t>
          </a:r>
        </a:p>
      </dsp:txBody>
      <dsp:txXfrm>
        <a:off x="0" y="1588251"/>
        <a:ext cx="8229600" cy="1432080"/>
      </dsp:txXfrm>
    </dsp:sp>
    <dsp:sp modelId="{72526AA1-6ADA-4D11-BCC8-F9B478BF862C}">
      <dsp:nvSpPr>
        <dsp:cNvPr id="0" name=""/>
        <dsp:cNvSpPr/>
      </dsp:nvSpPr>
      <dsp:spPr>
        <a:xfrm>
          <a:off x="0" y="3020331"/>
          <a:ext cx="8229600"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Must be buy-in and ownership from all parties; </a:t>
          </a:r>
          <a:endParaRPr lang="en-US" sz="2800" kern="1200" dirty="0"/>
        </a:p>
        <a:p>
          <a:pPr marL="285750" lvl="1" indent="-285750" algn="l" defTabSz="1244600">
            <a:lnSpc>
              <a:spcPct val="90000"/>
            </a:lnSpc>
            <a:spcBef>
              <a:spcPct val="0"/>
            </a:spcBef>
            <a:spcAft>
              <a:spcPct val="20000"/>
            </a:spcAft>
            <a:buChar char="••"/>
          </a:pPr>
          <a:r>
            <a:rPr lang="en-US" sz="2800" kern="1200" dirty="0" smtClean="0"/>
            <a:t>Everyone must be on the same page;</a:t>
          </a:r>
          <a:endParaRPr lang="en-US" sz="2800" kern="1200" dirty="0"/>
        </a:p>
        <a:p>
          <a:pPr marL="285750" lvl="1" indent="-285750" algn="l" defTabSz="1244600">
            <a:lnSpc>
              <a:spcPct val="90000"/>
            </a:lnSpc>
            <a:spcBef>
              <a:spcPct val="0"/>
            </a:spcBef>
            <a:spcAft>
              <a:spcPct val="20000"/>
            </a:spcAft>
            <a:buChar char="••"/>
          </a:pPr>
          <a:r>
            <a:rPr lang="en-US" sz="2800" kern="1200" dirty="0" smtClean="0"/>
            <a:t>All must be working towards the same end.</a:t>
          </a:r>
          <a:endParaRPr lang="en-US" sz="2800" kern="1200" dirty="0"/>
        </a:p>
      </dsp:txBody>
      <dsp:txXfrm>
        <a:off x="0" y="3020331"/>
        <a:ext cx="8229600" cy="145314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7BE6CC-44C2-48F7-82A7-96A37AD26787}">
      <dsp:nvSpPr>
        <dsp:cNvPr id="0" name=""/>
        <dsp:cNvSpPr/>
      </dsp:nvSpPr>
      <dsp:spPr>
        <a:xfrm rot="10800000">
          <a:off x="0" y="0"/>
          <a:ext cx="662939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Vision Statement</a:t>
          </a:r>
          <a:endParaRPr lang="en-US" sz="44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160144" y="0"/>
        <a:ext cx="4309109" cy="1021080"/>
      </dsp:txXfrm>
    </dsp:sp>
    <dsp:sp modelId="{858E0DED-53EC-4925-B189-AF16A77522E4}">
      <dsp:nvSpPr>
        <dsp:cNvPr id="0" name=""/>
        <dsp:cNvSpPr/>
      </dsp:nvSpPr>
      <dsp:spPr>
        <a:xfrm rot="10800000">
          <a:off x="662939" y="1021080"/>
          <a:ext cx="530351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Mission</a:t>
          </a: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591055" y="1021080"/>
        <a:ext cx="3447287" cy="1021080"/>
      </dsp:txXfrm>
    </dsp:sp>
    <dsp:sp modelId="{ECADA047-E970-49F1-9D66-AFC5E9164870}">
      <dsp:nvSpPr>
        <dsp:cNvPr id="0" name=""/>
        <dsp:cNvSpPr/>
      </dsp:nvSpPr>
      <dsp:spPr>
        <a:xfrm rot="10800000">
          <a:off x="1325879" y="2042160"/>
          <a:ext cx="397763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Strategic Initiatives</a:t>
          </a: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021966" y="2042160"/>
        <a:ext cx="2585465" cy="1021080"/>
      </dsp:txXfrm>
    </dsp:sp>
    <dsp:sp modelId="{8A28AC79-9781-4A5A-92E0-904212F347B5}">
      <dsp:nvSpPr>
        <dsp:cNvPr id="0" name=""/>
        <dsp:cNvSpPr/>
      </dsp:nvSpPr>
      <dsp:spPr>
        <a:xfrm rot="10800000">
          <a:off x="1988819" y="3063239"/>
          <a:ext cx="265175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Goals</a:t>
          </a: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452877" y="3063239"/>
        <a:ext cx="1723643" cy="1021080"/>
      </dsp:txXfrm>
    </dsp:sp>
    <dsp:sp modelId="{A19FBC8F-A1F1-4860-8904-4A520B1346FB}">
      <dsp:nvSpPr>
        <dsp:cNvPr id="0" name=""/>
        <dsp:cNvSpPr/>
      </dsp:nvSpPr>
      <dsp:spPr>
        <a:xfrm rot="10800000">
          <a:off x="2651759" y="4084319"/>
          <a:ext cx="132587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651759" y="4084319"/>
        <a:ext cx="1325879" cy="102108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7BE6CC-44C2-48F7-82A7-96A37AD26787}">
      <dsp:nvSpPr>
        <dsp:cNvPr id="0" name=""/>
        <dsp:cNvSpPr/>
      </dsp:nvSpPr>
      <dsp:spPr>
        <a:xfrm rot="10800000">
          <a:off x="0" y="0"/>
          <a:ext cx="662939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Vision Statement</a:t>
          </a:r>
          <a:endParaRPr lang="en-US" sz="44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160144" y="0"/>
        <a:ext cx="4309109" cy="1021080"/>
      </dsp:txXfrm>
    </dsp:sp>
    <dsp:sp modelId="{858E0DED-53EC-4925-B189-AF16A77522E4}">
      <dsp:nvSpPr>
        <dsp:cNvPr id="0" name=""/>
        <dsp:cNvSpPr/>
      </dsp:nvSpPr>
      <dsp:spPr>
        <a:xfrm rot="10800000">
          <a:off x="662939" y="1021080"/>
          <a:ext cx="530351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Mission</a:t>
          </a: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591055" y="1021080"/>
        <a:ext cx="3447287" cy="1021080"/>
      </dsp:txXfrm>
    </dsp:sp>
    <dsp:sp modelId="{ECADA047-E970-49F1-9D66-AFC5E9164870}">
      <dsp:nvSpPr>
        <dsp:cNvPr id="0" name=""/>
        <dsp:cNvSpPr/>
      </dsp:nvSpPr>
      <dsp:spPr>
        <a:xfrm rot="10800000">
          <a:off x="1325879" y="2042160"/>
          <a:ext cx="397763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Strategic Initiatives</a:t>
          </a: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021966" y="2042160"/>
        <a:ext cx="2585465" cy="1021080"/>
      </dsp:txXfrm>
    </dsp:sp>
    <dsp:sp modelId="{8A28AC79-9781-4A5A-92E0-904212F347B5}">
      <dsp:nvSpPr>
        <dsp:cNvPr id="0" name=""/>
        <dsp:cNvSpPr/>
      </dsp:nvSpPr>
      <dsp:spPr>
        <a:xfrm rot="10800000">
          <a:off x="1988819" y="3063239"/>
          <a:ext cx="265175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Goals</a:t>
          </a: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452877" y="3063239"/>
        <a:ext cx="1723643" cy="1021080"/>
      </dsp:txXfrm>
    </dsp:sp>
    <dsp:sp modelId="{A19FBC8F-A1F1-4860-8904-4A520B1346FB}">
      <dsp:nvSpPr>
        <dsp:cNvPr id="0" name=""/>
        <dsp:cNvSpPr/>
      </dsp:nvSpPr>
      <dsp:spPr>
        <a:xfrm rot="10800000">
          <a:off x="2651759" y="4084319"/>
          <a:ext cx="1325879" cy="1021080"/>
        </a:xfrm>
        <a:prstGeom prst="trapezoid">
          <a:avLst>
            <a:gd name="adj" fmla="val 6492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651759" y="4084319"/>
        <a:ext cx="1325879" cy="102108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200094-84FC-4C7D-A2C8-B75DBFADA032}" type="datetimeFigureOut">
              <a:rPr lang="en-US" smtClean="0"/>
              <a:pPr/>
              <a:t>8/3/2012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788E07-0329-4F93-993A-3ABFBC7F0C44}" type="slidenum">
              <a:rPr lang="en-US" smtClean="0"/>
              <a:pPr/>
              <a:t>‹#›</a:t>
            </a:fld>
            <a:endParaRPr lang="en-US"/>
          </a:p>
        </p:txBody>
      </p:sp>
    </p:spTree>
    <p:extLst>
      <p:ext uri="{BB962C8B-B14F-4D97-AF65-F5344CB8AC3E}">
        <p14:creationId xmlns="" xmlns:p14="http://schemas.microsoft.com/office/powerpoint/2010/main" val="1608931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Hesitation behaviors/reactions:</a:t>
            </a:r>
          </a:p>
          <a:p>
            <a:r>
              <a:rPr lang="en-US" dirty="0" smtClean="0"/>
              <a:t>     </a:t>
            </a:r>
            <a:r>
              <a:rPr lang="en-US" dirty="0" err="1" smtClean="0"/>
              <a:t>i</a:t>
            </a:r>
            <a:r>
              <a:rPr lang="en-US" dirty="0" smtClean="0"/>
              <a:t>. Strategic planning?  What is that?;</a:t>
            </a:r>
          </a:p>
          <a:p>
            <a:r>
              <a:rPr lang="en-US" dirty="0" smtClean="0"/>
              <a:t>     ii. Strategic planning sounds pretty heavy for a bunch of undergraduates;</a:t>
            </a:r>
          </a:p>
          <a:p>
            <a:r>
              <a:rPr lang="en-US" dirty="0" smtClean="0"/>
              <a:t>     iii. I don’t have enough time for this;</a:t>
            </a:r>
          </a:p>
          <a:p>
            <a:r>
              <a:rPr lang="en-US" dirty="0" smtClean="0"/>
              <a:t>     iv. My chapter doesn’t need this—we’re fine already.</a:t>
            </a:r>
          </a:p>
          <a:p>
            <a:r>
              <a:rPr lang="en-US" dirty="0" smtClean="0"/>
              <a:t>     v. Why go to all this trouble when we’re already one of DKE’s best chapters?</a:t>
            </a:r>
          </a:p>
          <a:p>
            <a:endParaRPr lang="en-US" dirty="0" smtClean="0"/>
          </a:p>
          <a:p>
            <a:r>
              <a:rPr lang="en-US" dirty="0" smtClean="0"/>
              <a:t>Strategic planning is the process by which you define a vision for your organization and drive to achieve </a:t>
            </a:r>
            <a:r>
              <a:rPr lang="en-US" dirty="0" smtClean="0"/>
              <a:t>said </a:t>
            </a:r>
            <a:r>
              <a:rPr lang="en-US" dirty="0" smtClean="0"/>
              <a:t>vision with a structure of smart action-items, goals, initiatives, and  yearly missions.  Clarity and accountability are enhanced, aiding achievement.</a:t>
            </a:r>
          </a:p>
          <a:p>
            <a:endParaRPr lang="en-US" dirty="0" smtClean="0"/>
          </a:p>
          <a:p>
            <a:r>
              <a:rPr lang="en-US" dirty="0" smtClean="0"/>
              <a:t>Strategic planning does sound pretty heavy, but it is actually quite simple—perhaps one of the easiest exercises you’ll perform while in school.</a:t>
            </a:r>
          </a:p>
          <a:p>
            <a:endParaRPr lang="en-US" dirty="0" smtClean="0"/>
          </a:p>
          <a:p>
            <a:r>
              <a:rPr lang="en-US" dirty="0" smtClean="0"/>
              <a:t>Strategic planning should actually SAVE you a lot of time.  Invest planning time now to save time later.</a:t>
            </a:r>
          </a:p>
          <a:p>
            <a:endParaRPr lang="en-US" dirty="0" smtClean="0"/>
          </a:p>
          <a:p>
            <a:r>
              <a:rPr lang="en-US" dirty="0" smtClean="0"/>
              <a:t>Have you had any ups and downs? Ever want to maximize the up moments and minimize the down moments?  This will help you get better.</a:t>
            </a:r>
            <a:br>
              <a:rPr lang="en-US" dirty="0" smtClean="0"/>
            </a:br>
            <a:r>
              <a:rPr lang="en-US" dirty="0" smtClean="0"/>
              <a:t/>
            </a:r>
            <a:br>
              <a:rPr lang="en-US" dirty="0" smtClean="0"/>
            </a:br>
            <a:r>
              <a:rPr lang="en-US" dirty="0" smtClean="0"/>
              <a:t>Why stop there?  Use strategic planning to be one o the best in the continent.</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z="1400" smtClean="0"/>
              <a:pPr/>
              <a:t>1</a:t>
            </a:fld>
            <a:endParaRPr lang="en-US" sz="1400" dirty="0"/>
          </a:p>
        </p:txBody>
      </p:sp>
    </p:spTree>
    <p:extLst>
      <p:ext uri="{BB962C8B-B14F-4D97-AF65-F5344CB8AC3E}">
        <p14:creationId xmlns="" xmlns:p14="http://schemas.microsoft.com/office/powerpoint/2010/main" val="40688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Struggling with your core values? </a:t>
            </a:r>
          </a:p>
          <a:p>
            <a:endParaRPr lang="en-US" dirty="0" smtClean="0"/>
          </a:p>
          <a:p>
            <a:r>
              <a:rPr lang="en-US" dirty="0" smtClean="0"/>
              <a:t>Look first to the Objects of Delta Kappa Epsilon.  The Objects are the core values around which our Fraternity was founded and they represent the ideals for which we strive</a:t>
            </a:r>
            <a:r>
              <a:rPr lang="en-US" dirty="0" smtClean="0"/>
              <a:t>.</a:t>
            </a:r>
          </a:p>
          <a:p>
            <a:endParaRPr lang="en-US" dirty="0" smtClean="0"/>
          </a:p>
          <a:p>
            <a:r>
              <a:rPr lang="en-US" dirty="0" smtClean="0"/>
              <a:t>Breaking the Objects down into individual clauses may help you to digest their meaning and to craft a realizable vision from them.</a:t>
            </a:r>
            <a:endParaRPr lang="en-US" dirty="0" smtClean="0"/>
          </a:p>
          <a:p>
            <a:endParaRPr lang="en-US" dirty="0" smtClean="0"/>
          </a:p>
          <a:p>
            <a:r>
              <a:rPr lang="en-US" dirty="0" smtClean="0"/>
              <a:t>Make sure, when farther along in the planning process, that you think/look back to your core values.  Use them as a test of your vision and smaller-order tasks.  If they aren’t congruent, something has to change.</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10</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as a group to come to (visionary) terms  about who/what/where your chapter will be in 3 to 5 years. </a:t>
            </a:r>
          </a:p>
          <a:p>
            <a:endParaRPr lang="en-US" dirty="0"/>
          </a:p>
          <a:p>
            <a:r>
              <a:rPr lang="en-US" dirty="0" smtClean="0"/>
              <a:t>At this stage it is important to welcome criticisms about your chapter.  Take an outsiders perspective to get a healthy dose of criticism.  Then, think about the type of organizatio</a:t>
            </a:r>
            <a:r>
              <a:rPr lang="en-US" dirty="0" smtClean="0"/>
              <a:t>n you’ve always wanted your chapter to be.</a:t>
            </a:r>
          </a:p>
          <a:p>
            <a:endParaRPr lang="en-US" dirty="0" smtClean="0"/>
          </a:p>
          <a:p>
            <a:r>
              <a:rPr lang="en-US" dirty="0" smtClean="0"/>
              <a:t>Put pen to paper.</a:t>
            </a:r>
          </a:p>
          <a:p>
            <a:endParaRPr lang="en-US" dirty="0" smtClean="0"/>
          </a:p>
          <a:p>
            <a:r>
              <a:rPr lang="en-US" dirty="0" smtClean="0"/>
              <a:t>Remember, there must be alignment among people and processes.  That is, everyone must be on the same page per your vision.  Create as much agreement as possible.  Remember that allowing for each to share his voice will build buy-in, build ownership, and thus increase participation and further your goals.</a:t>
            </a:r>
          </a:p>
          <a:p>
            <a:endParaRPr lang="en-US" dirty="0" smtClean="0"/>
          </a:p>
          <a:p>
            <a:r>
              <a:rPr lang="en-US" dirty="0" smtClean="0"/>
              <a:t>All must be working towards the same end, or your vision will fail.</a:t>
            </a:r>
            <a:endParaRPr lang="en-US" dirty="0" smtClean="0"/>
          </a:p>
        </p:txBody>
      </p:sp>
      <p:sp>
        <p:nvSpPr>
          <p:cNvPr id="4" name="Slide Number Placeholder 3"/>
          <p:cNvSpPr>
            <a:spLocks noGrp="1"/>
          </p:cNvSpPr>
          <p:nvPr>
            <p:ph type="sldNum" sz="quarter" idx="10"/>
          </p:nvPr>
        </p:nvSpPr>
        <p:spPr/>
        <p:txBody>
          <a:bodyPr/>
          <a:lstStyle/>
          <a:p>
            <a:fld id="{8B1EEB1B-0F4D-444D-BBF9-16F8AAB156D8}" type="slidenum">
              <a:rPr lang="en-US" smtClean="0"/>
              <a:pPr/>
              <a:t>11</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suggested vision statement should be broad, but provide clear direction for your organization.   Try crafting a statement between 2-3 clauses.  Language will be critical.</a:t>
            </a:r>
          </a:p>
          <a:p>
            <a:endParaRPr lang="en-US" dirty="0" smtClean="0"/>
          </a:p>
          <a:p>
            <a:r>
              <a:rPr lang="en-US" dirty="0" smtClean="0"/>
              <a:t>To test your vision statement, compare the vision to your current state.  Is it much different?  On the other hand, is it at all realizable?  Remember, we want to effect change, to build something great, but it has to be within reason.</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12</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vision statement, one that our Phi Chi, Rutgers chapter crafted for themselves in Spring of 2012.</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13</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14</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mission statement?  It is your organization’s stated undertaking for the following year (12 months).  </a:t>
            </a:r>
          </a:p>
          <a:p>
            <a:endParaRPr lang="en-US" dirty="0" smtClean="0"/>
          </a:p>
          <a:p>
            <a:r>
              <a:rPr lang="en-US" dirty="0" smtClean="0"/>
              <a:t>A mission must be able to be accomplished within  a 12 month time-frame AND must  drive or move your organization towards achieving your vision.  </a:t>
            </a:r>
            <a:r>
              <a:rPr lang="en-US" dirty="0" smtClean="0"/>
              <a:t>Remember that your mission statement will still be relatively broad, though is necessarily more detailed than your Vision statement.</a:t>
            </a:r>
            <a:endParaRPr lang="en-US" dirty="0" smtClean="0"/>
          </a:p>
          <a:p>
            <a:endParaRPr lang="en-US" dirty="0" smtClean="0"/>
          </a:p>
          <a:p>
            <a:r>
              <a:rPr lang="en-US" dirty="0" smtClean="0"/>
              <a:t>In terms of our pyramid, you can think about breaking your Vision into 3-5 yearly missions.</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15</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mission statement from Phi Chi, Rutgers.</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16</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check the efficacy of your mission statement by comparing it to your vision statement.  Each clause of your Mission should some how advance, or drive towards the achievement of your  Vision.  </a:t>
            </a:r>
          </a:p>
          <a:p>
            <a:endParaRPr lang="en-US" dirty="0" smtClean="0"/>
          </a:p>
          <a:p>
            <a:r>
              <a:rPr lang="en-US" dirty="0" smtClean="0"/>
              <a:t>Looking at Phi Chi’s mission, the men have chosen to:</a:t>
            </a:r>
          </a:p>
          <a:p>
            <a:endParaRPr lang="en-US" dirty="0" smtClean="0"/>
          </a:p>
          <a:p>
            <a:pPr marL="285750" indent="-285750">
              <a:buAutoNum type="romanLcParenR"/>
            </a:pPr>
            <a:r>
              <a:rPr lang="en-US" dirty="0" smtClean="0"/>
              <a:t>Build and strengthen the brotherhood through (general)</a:t>
            </a:r>
          </a:p>
          <a:p>
            <a:pPr marL="742950" lvl="1" indent="-285750">
              <a:buAutoNum type="romanLcParenR"/>
            </a:pPr>
            <a:r>
              <a:rPr lang="en-US" dirty="0" smtClean="0"/>
              <a:t>Advances  “a Brotherhood of rich and lasting tradition”</a:t>
            </a:r>
          </a:p>
          <a:p>
            <a:pPr marL="285750" indent="-285750">
              <a:buAutoNum type="romanLcParenR"/>
            </a:pPr>
            <a:r>
              <a:rPr lang="en-US" dirty="0" smtClean="0"/>
              <a:t>Focused recruitment of quality members</a:t>
            </a:r>
          </a:p>
          <a:p>
            <a:pPr marL="742950" lvl="1" indent="-285750">
              <a:buAutoNum type="romanLcParenR"/>
            </a:pPr>
            <a:r>
              <a:rPr lang="en-US" dirty="0" smtClean="0"/>
              <a:t>Advances “a brotherhood of rich and lasting tradition” and “the cultivation of the leaders of tomorrow”</a:t>
            </a:r>
          </a:p>
          <a:p>
            <a:pPr marL="285750" indent="-285750">
              <a:buAutoNum type="romanLcParenR"/>
            </a:pPr>
            <a:r>
              <a:rPr lang="en-US" dirty="0" smtClean="0"/>
              <a:t>Improved academic achievement</a:t>
            </a:r>
          </a:p>
          <a:p>
            <a:pPr marL="742950" lvl="1" indent="-285750">
              <a:buAutoNum type="romanLcParenR"/>
            </a:pPr>
            <a:r>
              <a:rPr lang="en-US" dirty="0" smtClean="0"/>
              <a:t>“Advances “academic excellence”</a:t>
            </a:r>
          </a:p>
          <a:p>
            <a:pPr marL="285750" indent="-285750">
              <a:buAutoNum type="romanLcParenR"/>
            </a:pPr>
            <a:r>
              <a:rPr lang="en-US" dirty="0" smtClean="0"/>
              <a:t>The creation of DKE’s brand, AND</a:t>
            </a:r>
          </a:p>
          <a:p>
            <a:pPr marL="742950" lvl="1" indent="-285750">
              <a:buAutoNum type="romanLcParenR"/>
            </a:pPr>
            <a:r>
              <a:rPr lang="en-US" dirty="0" smtClean="0"/>
              <a:t>Advances “a brotherhood of rich and lasting tradition”</a:t>
            </a:r>
          </a:p>
          <a:p>
            <a:pPr marL="285750" indent="-285750">
              <a:buAutoNum type="romanLcParenR"/>
            </a:pPr>
            <a:r>
              <a:rPr lang="en-US" dirty="0" smtClean="0"/>
              <a:t>Improved membership accountability</a:t>
            </a:r>
          </a:p>
          <a:p>
            <a:pPr marL="742950" lvl="1" indent="-285750">
              <a:buAutoNum type="romanLcParenR"/>
            </a:pPr>
            <a:r>
              <a:rPr lang="en-US" dirty="0" smtClean="0"/>
              <a:t>Advances “altruism” “the cultivation of the leaders of tomorrow” and “social responsibility”</a:t>
            </a:r>
          </a:p>
          <a:p>
            <a:endParaRPr lang="en-US" dirty="0" smtClean="0"/>
          </a:p>
          <a:p>
            <a:r>
              <a:rPr lang="en-US" dirty="0" smtClean="0"/>
              <a:t>If you’re having trouble condensing your mission, select the clauses which you believe have the strongest causal links to the achievement of your vision.</a:t>
            </a:r>
          </a:p>
        </p:txBody>
      </p:sp>
      <p:sp>
        <p:nvSpPr>
          <p:cNvPr id="4" name="Slide Number Placeholder 3"/>
          <p:cNvSpPr>
            <a:spLocks noGrp="1"/>
          </p:cNvSpPr>
          <p:nvPr>
            <p:ph type="sldNum" sz="quarter" idx="10"/>
          </p:nvPr>
        </p:nvSpPr>
        <p:spPr/>
        <p:txBody>
          <a:bodyPr/>
          <a:lstStyle/>
          <a:p>
            <a:fld id="{8B1EEB1B-0F4D-444D-BBF9-16F8AAB156D8}" type="slidenum">
              <a:rPr lang="en-US" smtClean="0"/>
              <a:pPr/>
              <a:t>17</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look back at our Strategic Planning process.</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18</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initiatives?  Initiatives are schemes or projects which are designed to achieve your mission in some part.  </a:t>
            </a:r>
            <a:r>
              <a:rPr lang="en-US" dirty="0" smtClean="0"/>
              <a:t>Choose 3-5 initiatives which are necessary and sufficient to achieving your Mission.</a:t>
            </a:r>
          </a:p>
          <a:p>
            <a:endParaRPr lang="en-US" dirty="0" smtClean="0"/>
          </a:p>
          <a:p>
            <a:r>
              <a:rPr lang="en-US" dirty="0" smtClean="0"/>
              <a:t>Realize that they’re not as specific as subordinate goals, that is, they’re not S.M.A.R.T. (we’ll get to what that means), nor should they be expansive in their language.  </a:t>
            </a:r>
          </a:p>
          <a:p>
            <a:endParaRPr lang="en-US" dirty="0" smtClean="0"/>
          </a:p>
          <a:p>
            <a:r>
              <a:rPr lang="en-US" dirty="0" smtClean="0"/>
              <a:t>Initiatives should probably match-up directly with the clauses of your Mission Statement.</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19</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your chapter like? </a:t>
            </a:r>
          </a:p>
          <a:p>
            <a:r>
              <a:rPr lang="en-US" dirty="0" smtClean="0"/>
              <a:t>How is it performing?</a:t>
            </a:r>
          </a:p>
          <a:p>
            <a:r>
              <a:rPr lang="en-US" dirty="0" smtClean="0"/>
              <a:t>Does yours fit somewhere in a spectrum of Struggling-Middling-Excellent?</a:t>
            </a:r>
          </a:p>
          <a:p>
            <a:endParaRPr lang="en-US" dirty="0" smtClean="0"/>
          </a:p>
          <a:p>
            <a:r>
              <a:rPr lang="en-US" dirty="0" smtClean="0"/>
              <a:t>Every chapter can benefit from strategic planning.</a:t>
            </a:r>
          </a:p>
          <a:p>
            <a:endParaRPr lang="en-US" dirty="0" smtClean="0"/>
          </a:p>
          <a:p>
            <a:r>
              <a:rPr lang="en-US" dirty="0" smtClean="0"/>
              <a:t>The struggling and young ones need it most desperately to begin to grow and achieve;</a:t>
            </a:r>
          </a:p>
          <a:p>
            <a:endParaRPr lang="en-US" dirty="0" smtClean="0"/>
          </a:p>
          <a:p>
            <a:r>
              <a:rPr lang="en-US" dirty="0" smtClean="0"/>
              <a:t>The middling chapters need it to add direction;</a:t>
            </a:r>
          </a:p>
          <a:p>
            <a:endParaRPr lang="en-US" dirty="0" smtClean="0"/>
          </a:p>
          <a:p>
            <a:r>
              <a:rPr lang="en-US" dirty="0" smtClean="0"/>
              <a:t>The excellent chapters need it to remain excellent and to harness incredible potential energy to do EVEN BETTER.</a:t>
            </a:r>
          </a:p>
        </p:txBody>
      </p:sp>
      <p:sp>
        <p:nvSpPr>
          <p:cNvPr id="4" name="Slide Number Placeholder 3"/>
          <p:cNvSpPr>
            <a:spLocks noGrp="1"/>
          </p:cNvSpPr>
          <p:nvPr>
            <p:ph type="sldNum" sz="quarter" idx="10"/>
          </p:nvPr>
        </p:nvSpPr>
        <p:spPr/>
        <p:txBody>
          <a:bodyPr/>
          <a:lstStyle/>
          <a:p>
            <a:fld id="{8B1EEB1B-0F4D-444D-BBF9-16F8AAB156D8}" type="slidenum">
              <a:rPr lang="en-US" smtClean="0"/>
              <a:pPr/>
              <a:t>2</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congruence, the above match-up directly with the clauses of Phi Chi’s Mission statement.  They advance or drive towards achieving that mission.</a:t>
            </a:r>
          </a:p>
          <a:p>
            <a:endParaRPr lang="en-US" dirty="0" smtClean="0"/>
          </a:p>
          <a:p>
            <a:r>
              <a:rPr lang="en-US" dirty="0" smtClean="0"/>
              <a:t>Remember that they must achieve the mission, taken together.</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20</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to look at the bite-sized, actionable parts of our Strategic Planning process.</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21</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 is an acronym for “Specific, Measurable, Attainable, Relevant, Time-Bound.”</a:t>
            </a:r>
          </a:p>
          <a:p>
            <a:endParaRPr lang="en-US" dirty="0" smtClean="0"/>
          </a:p>
          <a:p>
            <a:r>
              <a:rPr lang="en-US" dirty="0" smtClean="0"/>
              <a:t>The SMART acronym is just a simple test for the efficacy of your  Goals and Action-items.  When crafting the smaller-order </a:t>
            </a:r>
            <a:r>
              <a:rPr lang="en-US" dirty="0" smtClean="0"/>
              <a:t>goals/tasks you’ll need to accomplish your initiatives, use SMART to check their worth.</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22</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must be SMART.  Taken together, all of the goals attached/subordinate to a Strategic Initiative must be necessary and sufficient to achieving it. </a:t>
            </a:r>
          </a:p>
          <a:p>
            <a:endParaRPr lang="en-US" dirty="0" smtClean="0"/>
          </a:p>
          <a:p>
            <a:r>
              <a:rPr lang="en-US" dirty="0" smtClean="0"/>
              <a:t>There is no limit to the number of goals attached to a given Strategic Initiative.</a:t>
            </a:r>
          </a:p>
          <a:p>
            <a:endParaRPr lang="en-US" dirty="0" smtClean="0"/>
          </a:p>
          <a:p>
            <a:r>
              <a:rPr lang="en-US" dirty="0" smtClean="0"/>
              <a:t>Necessarily, they should be less-specific tha</a:t>
            </a:r>
            <a:r>
              <a:rPr lang="en-US" dirty="0" smtClean="0"/>
              <a:t>n the higher-order S.I.</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23</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must be consist with and must achieve, as a whole, the higher order S.I.</a:t>
            </a:r>
          </a:p>
          <a:p>
            <a:endParaRPr lang="en-US" dirty="0" smtClean="0"/>
          </a:p>
          <a:p>
            <a:r>
              <a:rPr lang="en-US" dirty="0" smtClean="0"/>
              <a:t>Under each S.I., create a list of goals which will aid in the achievement of it.</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24</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Action-steps are the final and </a:t>
            </a:r>
            <a:r>
              <a:rPr lang="en-US" dirty="0" smtClean="0"/>
              <a:t>simplest steps of the strategic planning process.  They’re simple, because they should be black and white.</a:t>
            </a:r>
          </a:p>
          <a:p>
            <a:endParaRPr lang="en-US" dirty="0" smtClean="0"/>
          </a:p>
          <a:p>
            <a:r>
              <a:rPr lang="en-US" dirty="0" smtClean="0"/>
              <a:t>In crafting action-steps, behold the higher-order goal and then think logically about what it takes to achieve it.  Action-steps are the little, nitty-gritty requirements/actions necessary to the achievement of a goal.</a:t>
            </a:r>
          </a:p>
          <a:p>
            <a:endParaRPr lang="en-US" dirty="0" smtClean="0"/>
          </a:p>
          <a:p>
            <a:r>
              <a:rPr lang="en-US" dirty="0" smtClean="0"/>
              <a:t>There is no limit to the number of action-steps required for the achievement of a goal.  Make sure to list everything—”what ever it takes” to achieve a goal.</a:t>
            </a:r>
          </a:p>
          <a:p>
            <a:endParaRPr lang="en-US" dirty="0" smtClean="0"/>
          </a:p>
          <a:p>
            <a:r>
              <a:rPr lang="en-US" dirty="0" smtClean="0"/>
              <a:t>Make sure to attach a name and deadline to each action-step and remember—achieving your vision begins here!</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25</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crafting action-steps, behold the higher-order goal and then think logically about what it takes to achieve it.  Action-steps are the little, nitty-gritty requirements/actions necessary to the achievement of a goal.</a:t>
            </a:r>
          </a:p>
          <a:p>
            <a:endParaRPr lang="en-US" dirty="0" smtClean="0"/>
          </a:p>
          <a:p>
            <a:r>
              <a:rPr lang="en-US" dirty="0" smtClean="0"/>
              <a:t>There is no limit to the number of action-steps required for the achievement of a goal.  Make sure to list everything—”what ever it takes” to achieve a goal.</a:t>
            </a:r>
          </a:p>
          <a:p>
            <a:endParaRPr lang="en-US" dirty="0" smtClean="0"/>
          </a:p>
          <a:p>
            <a:r>
              <a:rPr lang="en-US" dirty="0" smtClean="0"/>
              <a:t>NAME—the owner of the attached action</a:t>
            </a:r>
          </a:p>
          <a:p>
            <a:r>
              <a:rPr lang="en-US" dirty="0" smtClean="0"/>
              <a:t>ACTION—the action required</a:t>
            </a:r>
          </a:p>
          <a:p>
            <a:r>
              <a:rPr lang="en-US" dirty="0" smtClean="0"/>
              <a:t>DEADLINE—the date/time by which the action must be completed.</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26</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27</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regular intervals during the strategic planning process and certainly after you’ve finished, test your plan against your core values.  Is there congruence?  If not, go back and look for inconsistencies.  Identify them and alter/remove them as necessary.</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28</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the Strategic Planning Process  must be inclusive—it’s a collecti</a:t>
            </a:r>
            <a:r>
              <a:rPr lang="en-US" dirty="0" smtClean="0"/>
              <a:t>ve vision.  The failure to include all interested parties will cause dissension and failure.</a:t>
            </a:r>
          </a:p>
          <a:p>
            <a:endParaRPr lang="en-US" dirty="0" smtClean="0"/>
          </a:p>
          <a:p>
            <a:r>
              <a:rPr lang="en-US" dirty="0" smtClean="0"/>
              <a:t>Strive for alignment whenever possible.</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29</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your chapter like? </a:t>
            </a:r>
          </a:p>
          <a:p>
            <a:r>
              <a:rPr lang="en-US" dirty="0" smtClean="0"/>
              <a:t>How is it performing?</a:t>
            </a:r>
          </a:p>
          <a:p>
            <a:r>
              <a:rPr lang="en-US" dirty="0" smtClean="0"/>
              <a:t>Does yours fit somewhere in a spectrum of Struggling-Middling-Excellent?</a:t>
            </a:r>
          </a:p>
          <a:p>
            <a:endParaRPr lang="en-US" dirty="0" smtClean="0"/>
          </a:p>
          <a:p>
            <a:r>
              <a:rPr lang="en-US" dirty="0" smtClean="0"/>
              <a:t>Every chapter can benefit from strategic planning.</a:t>
            </a:r>
          </a:p>
          <a:p>
            <a:endParaRPr lang="en-US" dirty="0" smtClean="0"/>
          </a:p>
          <a:p>
            <a:r>
              <a:rPr lang="en-US" dirty="0" smtClean="0"/>
              <a:t>The struggling and young ones need it most desperately to begin to grow and achieve;</a:t>
            </a:r>
          </a:p>
          <a:p>
            <a:endParaRPr lang="en-US" dirty="0" smtClean="0"/>
          </a:p>
          <a:p>
            <a:r>
              <a:rPr lang="en-US" dirty="0" smtClean="0"/>
              <a:t>The middling chapters need it to add direction;</a:t>
            </a:r>
          </a:p>
          <a:p>
            <a:endParaRPr lang="en-US" dirty="0" smtClean="0"/>
          </a:p>
          <a:p>
            <a:r>
              <a:rPr lang="en-US" dirty="0" smtClean="0"/>
              <a:t>The excellent chapters need it to remain excellent and to harness incredible potential energy to do EVEN BETTER.</a:t>
            </a:r>
          </a:p>
          <a:p>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3</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Alignment facilitates leadership!   </a:t>
            </a:r>
            <a:r>
              <a:rPr lang="en-US" dirty="0" smtClean="0"/>
              <a:t>Alignment leads to clarity, enabling leaders.</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30</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31</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32</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note on location:</a:t>
            </a:r>
          </a:p>
          <a:p>
            <a:endParaRPr lang="en-US" dirty="0" smtClean="0"/>
          </a:p>
          <a:p>
            <a:r>
              <a:rPr lang="en-US" dirty="0" smtClean="0"/>
              <a:t>Attempt to create a professional environment.  Get away from distractions wherever possible, dress for the occasion, and  time the event  so that all participants can devote their full attention to it.</a:t>
            </a:r>
          </a:p>
          <a:p>
            <a:endParaRPr lang="en-US" dirty="0" smtClean="0"/>
          </a:p>
          <a:p>
            <a:r>
              <a:rPr lang="en-US" dirty="0" smtClean="0"/>
              <a:t>Classrooms and business/conference centers are great.  </a:t>
            </a:r>
          </a:p>
          <a:p>
            <a:endParaRPr lang="en-US" dirty="0" smtClean="0"/>
          </a:p>
          <a:p>
            <a:r>
              <a:rPr lang="en-US" dirty="0" smtClean="0"/>
              <a:t>Avoid conducting planning in the same place where partying occurs.</a:t>
            </a:r>
          </a:p>
          <a:p>
            <a:endParaRPr lang="en-US" dirty="0" smtClean="0"/>
          </a:p>
          <a:p>
            <a:r>
              <a:rPr lang="en-US" dirty="0" smtClean="0"/>
              <a:t>Watch out for timing conflicts and distractions, e.g. holidays or exam periods.</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4</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your chance.  You care about your chapter and you’ve always had dreams—now is the time to put pen to paper! </a:t>
            </a:r>
          </a:p>
          <a:p>
            <a:endParaRPr lang="en-US" dirty="0" smtClean="0"/>
          </a:p>
          <a:p>
            <a:r>
              <a:rPr lang="en-US" dirty="0" smtClean="0"/>
              <a:t>On core values: What does your chapter care about in terms of basic values?  Start with the Objects of DKE, but expand to local values.  Be sure you don’t forget about the ideal, either.  What ideals do you hope to achieve?</a:t>
            </a:r>
          </a:p>
          <a:p>
            <a:endParaRPr lang="en-US" dirty="0" smtClean="0"/>
          </a:p>
          <a:p>
            <a:r>
              <a:rPr lang="en-US" dirty="0" smtClean="0"/>
              <a:t>On vision: Be idealistic!  What or who do you want DKE to be like?  How good can you guys be?  What defines excellence? What is the campus missing?  If a stranger were to define the best fraternity men, what would he/she say?</a:t>
            </a:r>
          </a:p>
          <a:p>
            <a:endParaRPr lang="en-US" dirty="0" smtClean="0"/>
          </a:p>
          <a:p>
            <a:r>
              <a:rPr lang="en-US" dirty="0" smtClean="0"/>
              <a:t>These are all great starting questions.</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5</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you’ve identified your big </a:t>
            </a:r>
            <a:r>
              <a:rPr lang="en-US" dirty="0" smtClean="0"/>
              <a:t>vision—</a:t>
            </a:r>
            <a:r>
              <a:rPr lang="en-US" dirty="0" err="1" smtClean="0"/>
              <a:t>yourideal</a:t>
            </a:r>
            <a:r>
              <a:rPr lang="en-US" dirty="0" smtClean="0"/>
              <a:t> </a:t>
            </a:r>
            <a:r>
              <a:rPr lang="en-US" dirty="0" smtClean="0"/>
              <a:t>chapter—a process follows wherein you learn how to break the vision down into actionable chunks.  </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6</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7</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reverse pyramid represents the size or grandness of the ideas at each stage of the planning process as well as the simplicity of the work involved.</a:t>
            </a:r>
          </a:p>
          <a:p>
            <a:endParaRPr lang="en-US" dirty="0" smtClean="0"/>
          </a:p>
          <a:p>
            <a:r>
              <a:rPr lang="en-US" dirty="0" smtClean="0"/>
              <a:t>Visions are great, big ideas, whereas a yearly mission and incorporated strategic initiatives are necessarily </a:t>
            </a:r>
            <a:r>
              <a:rPr lang="en-US" dirty="0" smtClean="0"/>
              <a:t>more focused, </a:t>
            </a:r>
            <a:r>
              <a:rPr lang="en-US" dirty="0" smtClean="0"/>
              <a:t>and whereas goals and individual action-items are </a:t>
            </a:r>
            <a:r>
              <a:rPr lang="en-US" dirty="0" smtClean="0"/>
              <a:t>more focused, yet.</a:t>
            </a:r>
            <a:endParaRPr lang="en-US" dirty="0" smtClean="0"/>
          </a:p>
          <a:p>
            <a:endParaRPr lang="en-US" dirty="0" smtClean="0"/>
          </a:p>
          <a:p>
            <a:r>
              <a:rPr lang="en-US" dirty="0" smtClean="0"/>
              <a:t>As you work down the pyramid, the requirements of your vision should be come simpler and simpler, until you have a list of </a:t>
            </a:r>
            <a:r>
              <a:rPr lang="en-US" dirty="0" smtClean="0"/>
              <a:t>bite-sized, </a:t>
            </a:r>
            <a:r>
              <a:rPr lang="en-US" dirty="0" smtClean="0"/>
              <a:t>time- and person-bound tasks </a:t>
            </a:r>
            <a:r>
              <a:rPr lang="en-US" dirty="0" smtClean="0"/>
              <a:t> at which you can begin to chip away.</a:t>
            </a:r>
            <a:endParaRPr lang="en-US" dirty="0" smtClean="0"/>
          </a:p>
          <a:p>
            <a:endParaRPr lang="en-US" dirty="0" smtClean="0"/>
          </a:p>
          <a:p>
            <a:r>
              <a:rPr lang="en-US" dirty="0" smtClean="0"/>
              <a:t>In the end, this process undeniably leads to results.</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8</a:t>
            </a:fld>
            <a:endParaRPr lang="en-US"/>
          </a:p>
        </p:txBody>
      </p:sp>
    </p:spTree>
    <p:extLst>
      <p:ext uri="{BB962C8B-B14F-4D97-AF65-F5344CB8AC3E}">
        <p14:creationId xmlns="" xmlns:p14="http://schemas.microsoft.com/office/powerpoint/2010/main" val="40688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Struggling with your core values? </a:t>
            </a:r>
          </a:p>
          <a:p>
            <a:endParaRPr lang="en-US" dirty="0" smtClean="0"/>
          </a:p>
          <a:p>
            <a:r>
              <a:rPr lang="en-US" dirty="0" smtClean="0"/>
              <a:t>Look first to the </a:t>
            </a:r>
            <a:r>
              <a:rPr lang="en-US" dirty="0" smtClean="0"/>
              <a:t>Objects of Delta Kappa Epsilon.  The Objects are the core values around which our Fraternity was founded and they represent the ideals for which we strive.</a:t>
            </a:r>
            <a:endParaRPr lang="en-US" dirty="0"/>
          </a:p>
        </p:txBody>
      </p:sp>
      <p:sp>
        <p:nvSpPr>
          <p:cNvPr id="4" name="Slide Number Placeholder 3"/>
          <p:cNvSpPr>
            <a:spLocks noGrp="1"/>
          </p:cNvSpPr>
          <p:nvPr>
            <p:ph type="sldNum" sz="quarter" idx="10"/>
          </p:nvPr>
        </p:nvSpPr>
        <p:spPr/>
        <p:txBody>
          <a:bodyPr/>
          <a:lstStyle/>
          <a:p>
            <a:fld id="{8B1EEB1B-0F4D-444D-BBF9-16F8AAB156D8}" type="slidenum">
              <a:rPr lang="en-US" smtClean="0"/>
              <a:pPr/>
              <a:t>9</a:t>
            </a:fld>
            <a:endParaRPr lang="en-US"/>
          </a:p>
        </p:txBody>
      </p:sp>
    </p:spTree>
    <p:extLst>
      <p:ext uri="{BB962C8B-B14F-4D97-AF65-F5344CB8AC3E}">
        <p14:creationId xmlns="" xmlns:p14="http://schemas.microsoft.com/office/powerpoint/2010/main" val="40688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10EDB0-9DDB-4A9F-9673-5BFF617A9851}"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9B60B-CA66-40E4-8B6D-55B2F197CD79}" type="slidenum">
              <a:rPr lang="en-US" smtClean="0"/>
              <a:pPr/>
              <a:t>‹#›</a:t>
            </a:fld>
            <a:endParaRPr lang="en-US"/>
          </a:p>
        </p:txBody>
      </p:sp>
    </p:spTree>
    <p:extLst>
      <p:ext uri="{BB962C8B-B14F-4D97-AF65-F5344CB8AC3E}">
        <p14:creationId xmlns="" xmlns:p14="http://schemas.microsoft.com/office/powerpoint/2010/main" val="3915958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0EDB0-9DDB-4A9F-9673-5BFF617A9851}"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9B60B-CA66-40E4-8B6D-55B2F197CD79}" type="slidenum">
              <a:rPr lang="en-US" smtClean="0"/>
              <a:pPr/>
              <a:t>‹#›</a:t>
            </a:fld>
            <a:endParaRPr lang="en-US"/>
          </a:p>
        </p:txBody>
      </p:sp>
    </p:spTree>
    <p:extLst>
      <p:ext uri="{BB962C8B-B14F-4D97-AF65-F5344CB8AC3E}">
        <p14:creationId xmlns="" xmlns:p14="http://schemas.microsoft.com/office/powerpoint/2010/main" val="3146749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0EDB0-9DDB-4A9F-9673-5BFF617A9851}"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9B60B-CA66-40E4-8B6D-55B2F197CD79}" type="slidenum">
              <a:rPr lang="en-US" smtClean="0"/>
              <a:pPr/>
              <a:t>‹#›</a:t>
            </a:fld>
            <a:endParaRPr lang="en-US"/>
          </a:p>
        </p:txBody>
      </p:sp>
    </p:spTree>
    <p:extLst>
      <p:ext uri="{BB962C8B-B14F-4D97-AF65-F5344CB8AC3E}">
        <p14:creationId xmlns="" xmlns:p14="http://schemas.microsoft.com/office/powerpoint/2010/main" val="158131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0EDB0-9DDB-4A9F-9673-5BFF617A9851}"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9B60B-CA66-40E4-8B6D-55B2F197CD79}" type="slidenum">
              <a:rPr lang="en-US" smtClean="0"/>
              <a:pPr/>
              <a:t>‹#›</a:t>
            </a:fld>
            <a:endParaRPr lang="en-US"/>
          </a:p>
        </p:txBody>
      </p:sp>
    </p:spTree>
    <p:extLst>
      <p:ext uri="{BB962C8B-B14F-4D97-AF65-F5344CB8AC3E}">
        <p14:creationId xmlns="" xmlns:p14="http://schemas.microsoft.com/office/powerpoint/2010/main" val="89376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10EDB0-9DDB-4A9F-9673-5BFF617A9851}"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9B60B-CA66-40E4-8B6D-55B2F197CD79}" type="slidenum">
              <a:rPr lang="en-US" smtClean="0"/>
              <a:pPr/>
              <a:t>‹#›</a:t>
            </a:fld>
            <a:endParaRPr lang="en-US"/>
          </a:p>
        </p:txBody>
      </p:sp>
    </p:spTree>
    <p:extLst>
      <p:ext uri="{BB962C8B-B14F-4D97-AF65-F5344CB8AC3E}">
        <p14:creationId xmlns="" xmlns:p14="http://schemas.microsoft.com/office/powerpoint/2010/main" val="26407308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10EDB0-9DDB-4A9F-9673-5BFF617A9851}"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9B60B-CA66-40E4-8B6D-55B2F197CD79}" type="slidenum">
              <a:rPr lang="en-US" smtClean="0"/>
              <a:pPr/>
              <a:t>‹#›</a:t>
            </a:fld>
            <a:endParaRPr lang="en-US"/>
          </a:p>
        </p:txBody>
      </p:sp>
    </p:spTree>
    <p:extLst>
      <p:ext uri="{BB962C8B-B14F-4D97-AF65-F5344CB8AC3E}">
        <p14:creationId xmlns="" xmlns:p14="http://schemas.microsoft.com/office/powerpoint/2010/main" val="399304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10EDB0-9DDB-4A9F-9673-5BFF617A9851}" type="datetimeFigureOut">
              <a:rPr lang="en-US" smtClean="0"/>
              <a:pPr/>
              <a:t>8/3/2012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49B60B-CA66-40E4-8B6D-55B2F197CD79}" type="slidenum">
              <a:rPr lang="en-US" smtClean="0"/>
              <a:pPr/>
              <a:t>‹#›</a:t>
            </a:fld>
            <a:endParaRPr lang="en-US"/>
          </a:p>
        </p:txBody>
      </p:sp>
    </p:spTree>
    <p:extLst>
      <p:ext uri="{BB962C8B-B14F-4D97-AF65-F5344CB8AC3E}">
        <p14:creationId xmlns="" xmlns:p14="http://schemas.microsoft.com/office/powerpoint/2010/main" val="135379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10EDB0-9DDB-4A9F-9673-5BFF617A9851}" type="datetimeFigureOut">
              <a:rPr lang="en-US" smtClean="0"/>
              <a:pPr/>
              <a:t>8/3/2012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49B60B-CA66-40E4-8B6D-55B2F197CD79}" type="slidenum">
              <a:rPr lang="en-US" smtClean="0"/>
              <a:pPr/>
              <a:t>‹#›</a:t>
            </a:fld>
            <a:endParaRPr lang="en-US"/>
          </a:p>
        </p:txBody>
      </p:sp>
    </p:spTree>
    <p:extLst>
      <p:ext uri="{BB962C8B-B14F-4D97-AF65-F5344CB8AC3E}">
        <p14:creationId xmlns="" xmlns:p14="http://schemas.microsoft.com/office/powerpoint/2010/main" val="409838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0EDB0-9DDB-4A9F-9673-5BFF617A9851}" type="datetimeFigureOut">
              <a:rPr lang="en-US" smtClean="0"/>
              <a:pPr/>
              <a:t>8/3/2012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49B60B-CA66-40E4-8B6D-55B2F197CD79}" type="slidenum">
              <a:rPr lang="en-US" smtClean="0"/>
              <a:pPr/>
              <a:t>‹#›</a:t>
            </a:fld>
            <a:endParaRPr lang="en-US"/>
          </a:p>
        </p:txBody>
      </p:sp>
    </p:spTree>
    <p:extLst>
      <p:ext uri="{BB962C8B-B14F-4D97-AF65-F5344CB8AC3E}">
        <p14:creationId xmlns="" xmlns:p14="http://schemas.microsoft.com/office/powerpoint/2010/main" val="81475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0EDB0-9DDB-4A9F-9673-5BFF617A9851}"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9B60B-CA66-40E4-8B6D-55B2F197CD79}" type="slidenum">
              <a:rPr lang="en-US" smtClean="0"/>
              <a:pPr/>
              <a:t>‹#›</a:t>
            </a:fld>
            <a:endParaRPr lang="en-US"/>
          </a:p>
        </p:txBody>
      </p:sp>
    </p:spTree>
    <p:extLst>
      <p:ext uri="{BB962C8B-B14F-4D97-AF65-F5344CB8AC3E}">
        <p14:creationId xmlns="" xmlns:p14="http://schemas.microsoft.com/office/powerpoint/2010/main" val="3103484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0EDB0-9DDB-4A9F-9673-5BFF617A9851}"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9B60B-CA66-40E4-8B6D-55B2F197CD79}" type="slidenum">
              <a:rPr lang="en-US" smtClean="0"/>
              <a:pPr/>
              <a:t>‹#›</a:t>
            </a:fld>
            <a:endParaRPr lang="en-US"/>
          </a:p>
        </p:txBody>
      </p:sp>
    </p:spTree>
    <p:extLst>
      <p:ext uri="{BB962C8B-B14F-4D97-AF65-F5344CB8AC3E}">
        <p14:creationId xmlns="" xmlns:p14="http://schemas.microsoft.com/office/powerpoint/2010/main" val="1777614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0EDB0-9DDB-4A9F-9673-5BFF617A9851}" type="datetimeFigureOut">
              <a:rPr lang="en-US" smtClean="0"/>
              <a:pPr/>
              <a:t>8/3/2012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9B60B-CA66-40E4-8B6D-55B2F197CD79}" type="slidenum">
              <a:rPr lang="en-US" smtClean="0"/>
              <a:pPr/>
              <a:t>‹#›</a:t>
            </a:fld>
            <a:endParaRPr lang="en-US"/>
          </a:p>
        </p:txBody>
      </p:sp>
    </p:spTree>
    <p:extLst>
      <p:ext uri="{BB962C8B-B14F-4D97-AF65-F5344CB8AC3E}">
        <p14:creationId xmlns="" xmlns:p14="http://schemas.microsoft.com/office/powerpoint/2010/main" val="3189203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gif"/><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gif"/><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gif"/><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gif"/><Relationship Id="rId7" Type="http://schemas.openxmlformats.org/officeDocument/2006/relationships/diagramColors" Target="../diagrams/colors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gif"/><Relationship Id="rId7" Type="http://schemas.openxmlformats.org/officeDocument/2006/relationships/diagramColors" Target="../diagrams/colors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gif"/><Relationship Id="rId7" Type="http://schemas.openxmlformats.org/officeDocument/2006/relationships/diagramColors" Target="../diagrams/colors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gif"/><Relationship Id="rId7" Type="http://schemas.openxmlformats.org/officeDocument/2006/relationships/diagramColors" Target="../diagrams/colors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gif"/><Relationship Id="rId7" Type="http://schemas.openxmlformats.org/officeDocument/2006/relationships/diagramColors" Target="../diagrams/colors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gif"/><Relationship Id="rId7" Type="http://schemas.openxmlformats.org/officeDocument/2006/relationships/diagramColors" Target="../diagrams/colors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gi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gif"/><Relationship Id="rId7" Type="http://schemas.openxmlformats.org/officeDocument/2006/relationships/diagramColors" Target="../diagrams/colors1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gif"/><Relationship Id="rId7" Type="http://schemas.openxmlformats.org/officeDocument/2006/relationships/diagramColors" Target="../diagrams/colors1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3.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gif"/><Relationship Id="rId7" Type="http://schemas.openxmlformats.org/officeDocument/2006/relationships/diagramColors" Target="../diagrams/colors1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4.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5.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gif"/><Relationship Id="rId7" Type="http://schemas.openxmlformats.org/officeDocument/2006/relationships/diagramColors" Target="../diagrams/colors1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6.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gif"/><Relationship Id="rId7" Type="http://schemas.openxmlformats.org/officeDocument/2006/relationships/diagramColors" Target="../diagrams/colors20.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gif"/><Relationship Id="rId7" Type="http://schemas.openxmlformats.org/officeDocument/2006/relationships/diagramColors" Target="../diagrams/colors2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9.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gif"/><Relationship Id="rId7" Type="http://schemas.openxmlformats.org/officeDocument/2006/relationships/diagramColors" Target="../diagrams/colors2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gif"/><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gif"/><Relationship Id="rId7" Type="http://schemas.openxmlformats.org/officeDocument/2006/relationships/diagramColors" Target="../diagrams/colors2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image" Target="../media/image2.gif"/><Relationship Id="rId7" Type="http://schemas.openxmlformats.org/officeDocument/2006/relationships/diagramQuickStyle" Target="../diagrams/quickStyle24.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image" Target="../media/image7.jpeg"/><Relationship Id="rId9" Type="http://schemas.microsoft.com/office/2007/relationships/diagramDrawing" Target="../diagrams/drawing24.xml"/></Relationships>
</file>

<file path=ppt/slides/_rels/slide32.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gif"/><Relationship Id="rId7" Type="http://schemas.openxmlformats.org/officeDocument/2006/relationships/diagramColors" Target="../diagrams/colors2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gif"/><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gif"/><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gif"/><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lum bright="70000" contrast="-70000"/>
            <a:extLst>
              <a:ext uri="{28A0092B-C50C-407E-A947-70E740481C1C}">
                <a14:useLocalDpi xmlns="" xmlns:a14="http://schemas.microsoft.com/office/drawing/2010/main" val="0"/>
              </a:ext>
            </a:extLst>
          </a:blip>
          <a:stretch>
            <a:fillRect/>
          </a:stretch>
        </p:blipFill>
        <p:spPr>
          <a:xfrm>
            <a:off x="914400" y="1162706"/>
            <a:ext cx="1828800" cy="1402080"/>
          </a:xfrm>
          <a:prstGeom prst="rect">
            <a:avLst/>
          </a:prstGeom>
          <a:solidFill>
            <a:schemeClr val="bg1">
              <a:alpha val="50000"/>
            </a:schemeClr>
          </a:solidFill>
          <a:effectLst>
            <a:reflection blurRad="6350" stA="50000" endA="300" endPos="90000" dist="50800" dir="5400000" sy="-100000" algn="bl" rotWithShape="0"/>
          </a:effectLst>
        </p:spPr>
      </p:pic>
      <p:graphicFrame>
        <p:nvGraphicFramePr>
          <p:cNvPr id="4" name="Table 3"/>
          <p:cNvGraphicFramePr>
            <a:graphicFrameLocks noGrp="1"/>
          </p:cNvGraphicFramePr>
          <p:nvPr>
            <p:extLst>
              <p:ext uri="{D42A27DB-BD31-4B8C-83A1-F6EECF244321}">
                <p14:modId xmlns="" xmlns:p14="http://schemas.microsoft.com/office/powerpoint/2010/main" val="2269901062"/>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smtClean="0">
                <a:solidFill>
                  <a:schemeClr val="bg1">
                    <a:lumMod val="95000"/>
                  </a:schemeClr>
                </a:solidFill>
                <a:latin typeface="+mj-lt"/>
              </a:rPr>
              <a:t>Delta Kappa Epsilon International</a:t>
            </a:r>
            <a:endParaRPr lang="en-US" sz="2400" b="1" dirty="0">
              <a:solidFill>
                <a:schemeClr val="bg1">
                  <a:lumMod val="95000"/>
                </a:schemeClr>
              </a:solidFill>
              <a:latin typeface="+mj-lt"/>
            </a:endParaRPr>
          </a:p>
        </p:txBody>
      </p:sp>
      <p:sp>
        <p:nvSpPr>
          <p:cNvPr id="2" name="Title 1"/>
          <p:cNvSpPr>
            <a:spLocks noGrp="1"/>
          </p:cNvSpPr>
          <p:nvPr>
            <p:ph type="ctrTitle"/>
          </p:nvPr>
        </p:nvSpPr>
        <p:spPr/>
        <p:txBody>
          <a:bodyPr>
            <a:noAutofit/>
          </a:bodyPr>
          <a:lstStyle/>
          <a:p>
            <a:r>
              <a:rPr lang="en-US" sz="6000" dirty="0" smtClean="0">
                <a:latin typeface="Trajan Pro" pitchFamily="18" charset="0"/>
                <a:cs typeface="Kalinga" pitchFamily="34" charset="0"/>
              </a:rPr>
              <a:t>Chapter </a:t>
            </a:r>
            <a:br>
              <a:rPr lang="en-US" sz="6000" dirty="0" smtClean="0">
                <a:latin typeface="Trajan Pro" pitchFamily="18" charset="0"/>
                <a:cs typeface="Kalinga" pitchFamily="34" charset="0"/>
              </a:rPr>
            </a:br>
            <a:r>
              <a:rPr lang="en-US" sz="6000" dirty="0" smtClean="0">
                <a:latin typeface="Trajan Pro" pitchFamily="18" charset="0"/>
                <a:cs typeface="Kalinga" pitchFamily="34" charset="0"/>
              </a:rPr>
              <a:t>Strategic Planning</a:t>
            </a:r>
            <a:endParaRPr lang="en-US" sz="6000" dirty="0">
              <a:latin typeface="Trajan Pro" pitchFamily="18" charset="0"/>
              <a:cs typeface="Kalinga" pitchFamily="34" charset="0"/>
            </a:endParaRPr>
          </a:p>
        </p:txBody>
      </p:sp>
      <p:sp>
        <p:nvSpPr>
          <p:cNvPr id="3" name="Content Placeholder 2"/>
          <p:cNvSpPr>
            <a:spLocks noGrp="1"/>
          </p:cNvSpPr>
          <p:nvPr>
            <p:ph type="subTitle" idx="1"/>
          </p:nvPr>
        </p:nvSpPr>
        <p:spPr/>
        <p:txBody>
          <a:bodyPr>
            <a:normAutofit/>
          </a:bodyPr>
          <a:lstStyle/>
          <a:p>
            <a:pPr marL="0" indent="0">
              <a:buNone/>
            </a:pPr>
            <a:r>
              <a:rPr lang="en-US" sz="4400" dirty="0" smtClean="0">
                <a:latin typeface="Trajan Pro" pitchFamily="18" charset="0"/>
                <a:cs typeface="Kalinga" pitchFamily="34" charset="0"/>
              </a:rPr>
              <a:t>Delta Kappa Epsilon Fraternity</a:t>
            </a:r>
          </a:p>
        </p:txBody>
      </p:sp>
    </p:spTree>
    <p:extLst>
      <p:ext uri="{BB962C8B-B14F-4D97-AF65-F5344CB8AC3E}">
        <p14:creationId xmlns="" xmlns:p14="http://schemas.microsoft.com/office/powerpoint/2010/main" val="217711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191199948"/>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3" name="Title 2"/>
          <p:cNvSpPr>
            <a:spLocks noGrp="1"/>
          </p:cNvSpPr>
          <p:nvPr>
            <p:ph type="title"/>
          </p:nvPr>
        </p:nvSpPr>
        <p:spPr/>
        <p:txBody>
          <a:bodyPr/>
          <a:lstStyle/>
          <a:p>
            <a:r>
              <a:rPr lang="en-US" dirty="0" smtClean="0"/>
              <a:t>What are </a:t>
            </a:r>
            <a:r>
              <a:rPr lang="el-GR" dirty="0"/>
              <a:t>Δ</a:t>
            </a:r>
            <a:r>
              <a:rPr lang="en-US" dirty="0" smtClean="0"/>
              <a:t>KE’s Core Values?</a:t>
            </a:r>
            <a:endParaRPr lang="en-US" dirty="0"/>
          </a:p>
        </p:txBody>
      </p:sp>
      <p:graphicFrame>
        <p:nvGraphicFramePr>
          <p:cNvPr id="10" name="Content Placeholder 9"/>
          <p:cNvGraphicFramePr>
            <a:graphicFrameLocks noGrp="1"/>
          </p:cNvGraphicFramePr>
          <p:nvPr>
            <p:ph idx="1"/>
            <p:extLst>
              <p:ext uri="{D42A27DB-BD31-4B8C-83A1-F6EECF244321}">
                <p14:modId xmlns="" xmlns:p14="http://schemas.microsoft.com/office/powerpoint/2010/main" val="2425714551"/>
              </p:ext>
            </p:extLst>
          </p:nvPr>
        </p:nvGraphicFramePr>
        <p:xfrm>
          <a:off x="228600" y="1600200"/>
          <a:ext cx="86868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rot="20340291">
            <a:off x="1501392" y="2032479"/>
            <a:ext cx="6211611" cy="286232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Always Think Back</a:t>
            </a:r>
            <a:b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 Your </a:t>
            </a:r>
          </a:p>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Core Values</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154582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4285056545"/>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3" name="Title 2"/>
          <p:cNvSpPr>
            <a:spLocks noGrp="1"/>
          </p:cNvSpPr>
          <p:nvPr>
            <p:ph type="title"/>
          </p:nvPr>
        </p:nvSpPr>
        <p:spPr>
          <a:xfrm>
            <a:off x="228600" y="274638"/>
            <a:ext cx="8686800" cy="1325562"/>
          </a:xfrm>
        </p:spPr>
        <p:txBody>
          <a:bodyPr>
            <a:normAutofit/>
          </a:bodyPr>
          <a:lstStyle/>
          <a:p>
            <a:r>
              <a:rPr lang="en-US" sz="4200" dirty="0" smtClean="0"/>
              <a:t>Envision </a:t>
            </a:r>
            <a:r>
              <a:rPr lang="el-GR" sz="4200" dirty="0" smtClean="0">
                <a:latin typeface="+mn-lt"/>
              </a:rPr>
              <a:t>Δ</a:t>
            </a:r>
            <a:r>
              <a:rPr lang="en-US" sz="4200" dirty="0" smtClean="0">
                <a:latin typeface="+mn-lt"/>
              </a:rPr>
              <a:t>KE 3-5 Years from Now</a:t>
            </a:r>
            <a:endParaRPr lang="en-US" sz="4200" dirty="0">
              <a:latin typeface="+mn-lt"/>
            </a:endParaRP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6359602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55985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905000" y="550565"/>
            <a:ext cx="5334000" cy="548193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534129895"/>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3337578482"/>
              </p:ext>
            </p:extLst>
          </p:nvPr>
        </p:nvGraphicFramePr>
        <p:xfrm>
          <a:off x="1217066" y="1219200"/>
          <a:ext cx="6629399"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rot="3423229">
            <a:off x="1490706" y="4171124"/>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3" name="TextBox 12"/>
          <p:cNvSpPr txBox="1"/>
          <p:nvPr/>
        </p:nvSpPr>
        <p:spPr>
          <a:xfrm rot="18172868">
            <a:off x="4804818" y="417047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4" name="TextBox 13"/>
          <p:cNvSpPr txBox="1"/>
          <p:nvPr/>
        </p:nvSpPr>
        <p:spPr>
          <a:xfrm>
            <a:off x="3172541" y="66109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6" name="TextBox 5"/>
          <p:cNvSpPr txBox="1"/>
          <p:nvPr/>
        </p:nvSpPr>
        <p:spPr>
          <a:xfrm>
            <a:off x="685800" y="2209800"/>
            <a:ext cx="7848600" cy="3046988"/>
          </a:xfrm>
          <a:prstGeom prst="rect">
            <a:avLst/>
          </a:prstGeom>
          <a:ln>
            <a:noFill/>
          </a:ln>
          <a:effectLst>
            <a:glow rad="101600">
              <a:schemeClr val="accent1">
                <a:alpha val="40000"/>
              </a:schemeClr>
            </a:glow>
          </a:effectLst>
          <a:scene3d>
            <a:camera prst="orthographicFront">
              <a:rot lat="0" lon="0" rev="0"/>
            </a:camera>
            <a:lightRig rig="brightRoom" dir="t">
              <a:rot lat="0" lon="0" rev="600000"/>
            </a:lightRig>
          </a:scene3d>
          <a:sp3d prstMaterial="metal">
            <a:bevelT w="38100" h="57150"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en-US" sz="3200" dirty="0" smtClean="0"/>
              <a:t>A BRIEF Statement (a few </a:t>
            </a:r>
            <a:r>
              <a:rPr lang="en-US" sz="3200" dirty="0"/>
              <a:t>c</a:t>
            </a:r>
            <a:r>
              <a:rPr lang="en-US" sz="3200" dirty="0" smtClean="0"/>
              <a:t>lauses);</a:t>
            </a:r>
          </a:p>
          <a:p>
            <a:pPr marL="285750" indent="-285750">
              <a:buFont typeface="Arial" pitchFamily="34" charset="0"/>
              <a:buChar char="•"/>
            </a:pPr>
            <a:r>
              <a:rPr lang="en-US" sz="3200" dirty="0" smtClean="0"/>
              <a:t>About who/where/what you want to be;</a:t>
            </a:r>
          </a:p>
          <a:p>
            <a:pPr marL="285750" indent="-285750">
              <a:buFont typeface="Arial" pitchFamily="34" charset="0"/>
              <a:buChar char="•"/>
            </a:pPr>
            <a:r>
              <a:rPr lang="en-US" sz="3200" dirty="0" smtClean="0"/>
              <a:t>Does not need to be specific!;</a:t>
            </a:r>
          </a:p>
          <a:p>
            <a:pPr marL="285750" indent="-285750">
              <a:buFont typeface="Arial" pitchFamily="34" charset="0"/>
              <a:buChar char="•"/>
            </a:pPr>
            <a:r>
              <a:rPr lang="en-US" sz="3200" dirty="0" smtClean="0"/>
              <a:t>But it must set a clear direction for the organization;</a:t>
            </a:r>
          </a:p>
          <a:p>
            <a:pPr marL="285750" indent="-285750">
              <a:buFont typeface="Arial" pitchFamily="34" charset="0"/>
              <a:buChar char="•"/>
            </a:pPr>
            <a:r>
              <a:rPr lang="en-US" sz="3200" dirty="0" smtClean="0"/>
              <a:t>A 3-5 Year ending place.</a:t>
            </a:r>
            <a:endParaRPr lang="en-US" sz="3200" dirty="0"/>
          </a:p>
        </p:txBody>
      </p:sp>
    </p:spTree>
    <p:extLst>
      <p:ext uri="{BB962C8B-B14F-4D97-AF65-F5344CB8AC3E}">
        <p14:creationId xmlns="" xmlns:p14="http://schemas.microsoft.com/office/powerpoint/2010/main" val="768603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905000" y="550565"/>
            <a:ext cx="5334000" cy="548193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2749155525"/>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3211620155"/>
              </p:ext>
            </p:extLst>
          </p:nvPr>
        </p:nvGraphicFramePr>
        <p:xfrm>
          <a:off x="1217066" y="1219200"/>
          <a:ext cx="6629399"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rot="3423229">
            <a:off x="1490706" y="4171124"/>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3" name="TextBox 12"/>
          <p:cNvSpPr txBox="1"/>
          <p:nvPr/>
        </p:nvSpPr>
        <p:spPr>
          <a:xfrm rot="18172868">
            <a:off x="4804818" y="417047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4" name="TextBox 13"/>
          <p:cNvSpPr txBox="1"/>
          <p:nvPr/>
        </p:nvSpPr>
        <p:spPr>
          <a:xfrm>
            <a:off x="3172541" y="66109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6" name="TextBox 5"/>
          <p:cNvSpPr txBox="1"/>
          <p:nvPr/>
        </p:nvSpPr>
        <p:spPr>
          <a:xfrm>
            <a:off x="685800" y="2133600"/>
            <a:ext cx="7848600" cy="3539430"/>
          </a:xfrm>
          <a:prstGeom prst="rect">
            <a:avLst/>
          </a:prstGeom>
          <a:ln>
            <a:noFill/>
          </a:ln>
          <a:effectLst>
            <a:glow rad="101600">
              <a:schemeClr val="accent1">
                <a:satMod val="175000"/>
                <a:alpha val="40000"/>
              </a:schemeClr>
            </a:glow>
          </a:effectLst>
          <a:scene3d>
            <a:camera prst="orthographicFront">
              <a:rot lat="0" lon="0" rev="0"/>
            </a:camera>
            <a:lightRig rig="brightRoom" dir="t">
              <a:rot lat="0" lon="0" rev="600000"/>
            </a:lightRig>
          </a:scene3d>
          <a:sp3d prstMaterial="metal">
            <a:bevelT w="38100" h="57150"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en-US" sz="3200" dirty="0" smtClean="0"/>
              <a:t>Example Vision Statement:</a:t>
            </a:r>
          </a:p>
          <a:p>
            <a:pPr marL="742950" lvl="1" indent="-285750">
              <a:buFont typeface="Arial" pitchFamily="34" charset="0"/>
              <a:buChar char="•"/>
            </a:pPr>
            <a:r>
              <a:rPr lang="en-US" sz="3200" dirty="0"/>
              <a:t> “</a:t>
            </a:r>
            <a:r>
              <a:rPr lang="en-US" sz="3200" i="1" dirty="0"/>
              <a:t>Delta Kappa Epsilon is a diverse brotherhood of rich and lasting tradition that strives to instill in its members academic excellence, altruism, and social responsibility, while cultivating the leaders of tomorrow</a:t>
            </a:r>
            <a:r>
              <a:rPr lang="en-US" sz="3200" i="1" dirty="0" smtClean="0"/>
              <a:t>.” –Phi Chi, Rutgers</a:t>
            </a:r>
            <a:endParaRPr lang="en-US" sz="3200" i="1" dirty="0"/>
          </a:p>
        </p:txBody>
      </p:sp>
    </p:spTree>
    <p:extLst>
      <p:ext uri="{BB962C8B-B14F-4D97-AF65-F5344CB8AC3E}">
        <p14:creationId xmlns="" xmlns:p14="http://schemas.microsoft.com/office/powerpoint/2010/main" val="400827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134855291"/>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3" name="Title 2"/>
          <p:cNvSpPr>
            <a:spLocks noGrp="1"/>
          </p:cNvSpPr>
          <p:nvPr>
            <p:ph type="title"/>
          </p:nvPr>
        </p:nvSpPr>
        <p:spPr/>
        <p:txBody>
          <a:bodyPr/>
          <a:lstStyle/>
          <a:p>
            <a:r>
              <a:rPr lang="en-US" dirty="0" smtClean="0"/>
              <a:t>It’s Time to set a mission that can be accomplished </a:t>
            </a:r>
            <a:r>
              <a:rPr lang="en-US" i="1" dirty="0" smtClean="0"/>
              <a:t>this year</a:t>
            </a:r>
            <a:endParaRPr lang="en-US" dirty="0"/>
          </a:p>
        </p:txBody>
      </p:sp>
      <p:sp>
        <p:nvSpPr>
          <p:cNvPr id="9" name="Text Placeholder 8"/>
          <p:cNvSpPr>
            <a:spLocks noGrp="1"/>
          </p:cNvSpPr>
          <p:nvPr>
            <p:ph type="body" idx="1"/>
          </p:nvPr>
        </p:nvSpPr>
        <p:spPr/>
        <p:txBody>
          <a:bodyPr>
            <a:normAutofit/>
          </a:bodyPr>
          <a:lstStyle/>
          <a:p>
            <a:r>
              <a:rPr lang="en-US" sz="4000" dirty="0" smtClean="0"/>
              <a:t>So You’ve Defined Your Vision...</a:t>
            </a:r>
            <a:endParaRPr lang="en-US" sz="4000" dirty="0"/>
          </a:p>
        </p:txBody>
      </p:sp>
      <p:pic>
        <p:nvPicPr>
          <p:cNvPr id="15" name="Picture 14"/>
          <p:cNvPicPr>
            <a:picLocks noChangeAspect="1"/>
          </p:cNvPicPr>
          <p:nvPr/>
        </p:nvPicPr>
        <p:blipFill>
          <a:blip r:embed="rId4" cstate="print">
            <a:lum bright="70000" contrast="-70000"/>
            <a:extLst>
              <a:ext uri="{28A0092B-C50C-407E-A947-70E740481C1C}">
                <a14:useLocalDpi xmlns="" xmlns:a14="http://schemas.microsoft.com/office/drawing/2010/main" val="0"/>
              </a:ext>
            </a:extLst>
          </a:blip>
          <a:stretch>
            <a:fillRect/>
          </a:stretch>
        </p:blipFill>
        <p:spPr>
          <a:xfrm>
            <a:off x="914400" y="1162706"/>
            <a:ext cx="1828800" cy="1402080"/>
          </a:xfrm>
          <a:prstGeom prst="rect">
            <a:avLst/>
          </a:prstGeom>
          <a:solidFill>
            <a:schemeClr val="bg1">
              <a:alpha val="50000"/>
            </a:schemeClr>
          </a:solidFill>
          <a:effectLst>
            <a:reflection blurRad="6350" stA="50000" endA="300" endPos="90000" dist="50800" dir="5400000" sy="-100000" algn="bl" rotWithShape="0"/>
          </a:effectLst>
        </p:spPr>
      </p:pic>
    </p:spTree>
    <p:extLst>
      <p:ext uri="{BB962C8B-B14F-4D97-AF65-F5344CB8AC3E}">
        <p14:creationId xmlns="" xmlns:p14="http://schemas.microsoft.com/office/powerpoint/2010/main" val="3358092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905000" y="550565"/>
            <a:ext cx="5334000" cy="548193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669879576"/>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4068295904"/>
              </p:ext>
            </p:extLst>
          </p:nvPr>
        </p:nvGraphicFramePr>
        <p:xfrm>
          <a:off x="1217066" y="1219200"/>
          <a:ext cx="6629399"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rot="3423229">
            <a:off x="1490706" y="4171124"/>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3" name="TextBox 12"/>
          <p:cNvSpPr txBox="1"/>
          <p:nvPr/>
        </p:nvSpPr>
        <p:spPr>
          <a:xfrm rot="18172868">
            <a:off x="4804818" y="417047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4" name="TextBox 13"/>
          <p:cNvSpPr txBox="1"/>
          <p:nvPr/>
        </p:nvSpPr>
        <p:spPr>
          <a:xfrm>
            <a:off x="3172541" y="66109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6" name="TextBox 5"/>
          <p:cNvSpPr txBox="1"/>
          <p:nvPr/>
        </p:nvSpPr>
        <p:spPr>
          <a:xfrm>
            <a:off x="685800" y="2133600"/>
            <a:ext cx="7848600" cy="3046988"/>
          </a:xfrm>
          <a:prstGeom prst="rect">
            <a:avLst/>
          </a:prstGeom>
          <a:ln>
            <a:noFill/>
          </a:ln>
          <a:effectLst>
            <a:glow rad="101600">
              <a:schemeClr val="accent1">
                <a:satMod val="175000"/>
                <a:alpha val="40000"/>
              </a:schemeClr>
            </a:glow>
          </a:effectLst>
          <a:scene3d>
            <a:camera prst="orthographicFront">
              <a:rot lat="0" lon="0" rev="0"/>
            </a:camera>
            <a:lightRig rig="brightRoom" dir="t">
              <a:rot lat="0" lon="0" rev="600000"/>
            </a:lightRig>
          </a:scene3d>
          <a:sp3d prstMaterial="metal">
            <a:bevelT w="38100" h="57150"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itchFamily="34" charset="0"/>
              <a:buChar char="•"/>
            </a:pPr>
            <a:r>
              <a:rPr lang="en-US" sz="3200" dirty="0" smtClean="0"/>
              <a:t>A brief, ideal Statement;</a:t>
            </a:r>
          </a:p>
          <a:p>
            <a:pPr marL="457200" indent="-457200">
              <a:buFont typeface="Arial" pitchFamily="34" charset="0"/>
              <a:buChar char="•"/>
            </a:pPr>
            <a:r>
              <a:rPr lang="en-US" sz="3200" dirty="0" smtClean="0"/>
              <a:t>Though usually longer or more detailed than the Vision Statement;</a:t>
            </a:r>
          </a:p>
          <a:p>
            <a:pPr marL="457200" indent="-457200">
              <a:buFont typeface="Arial" pitchFamily="34" charset="0"/>
              <a:buChar char="•"/>
            </a:pPr>
            <a:r>
              <a:rPr lang="en-US" sz="3200" dirty="0" smtClean="0"/>
              <a:t>Defines what MUST be done over the next 12 months (to achieve part of the Vision);</a:t>
            </a:r>
          </a:p>
          <a:p>
            <a:pPr marL="457200" indent="-457200">
              <a:buFont typeface="Arial" pitchFamily="34" charset="0"/>
              <a:buChar char="•"/>
            </a:pPr>
            <a:r>
              <a:rPr lang="en-US" sz="3200" dirty="0" smtClean="0"/>
              <a:t>Drives towards achieving the Vision.</a:t>
            </a:r>
            <a:endParaRPr lang="en-US" sz="3200" dirty="0"/>
          </a:p>
        </p:txBody>
      </p:sp>
    </p:spTree>
    <p:extLst>
      <p:ext uri="{BB962C8B-B14F-4D97-AF65-F5344CB8AC3E}">
        <p14:creationId xmlns="" xmlns:p14="http://schemas.microsoft.com/office/powerpoint/2010/main" val="3276976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905000" y="550565"/>
            <a:ext cx="5334000" cy="548193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49534193"/>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3826826076"/>
              </p:ext>
            </p:extLst>
          </p:nvPr>
        </p:nvGraphicFramePr>
        <p:xfrm>
          <a:off x="1217066" y="1219200"/>
          <a:ext cx="6629399"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rot="3423229">
            <a:off x="1490706" y="4171124"/>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3" name="TextBox 12"/>
          <p:cNvSpPr txBox="1"/>
          <p:nvPr/>
        </p:nvSpPr>
        <p:spPr>
          <a:xfrm rot="18172868">
            <a:off x="4804818" y="417047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4" name="TextBox 13"/>
          <p:cNvSpPr txBox="1"/>
          <p:nvPr/>
        </p:nvSpPr>
        <p:spPr>
          <a:xfrm>
            <a:off x="3172541" y="66109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6" name="TextBox 5"/>
          <p:cNvSpPr txBox="1"/>
          <p:nvPr/>
        </p:nvSpPr>
        <p:spPr>
          <a:xfrm>
            <a:off x="685800" y="2133600"/>
            <a:ext cx="7848600" cy="3539430"/>
          </a:xfrm>
          <a:prstGeom prst="rect">
            <a:avLst/>
          </a:prstGeom>
          <a:ln>
            <a:noFill/>
          </a:ln>
          <a:effectLst>
            <a:glow rad="101600">
              <a:schemeClr val="accent1">
                <a:satMod val="175000"/>
                <a:alpha val="40000"/>
              </a:schemeClr>
            </a:glow>
          </a:effectLst>
          <a:scene3d>
            <a:camera prst="orthographicFront">
              <a:rot lat="0" lon="0" rev="0"/>
            </a:camera>
            <a:lightRig rig="brightRoom" dir="t">
              <a:rot lat="0" lon="0" rev="600000"/>
            </a:lightRig>
          </a:scene3d>
          <a:sp3d prstMaterial="metal">
            <a:bevelT w="38100" h="57150"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itchFamily="34" charset="0"/>
              <a:buChar char="•"/>
            </a:pPr>
            <a:r>
              <a:rPr lang="en-US" sz="3200" dirty="0" smtClean="0"/>
              <a:t>Example Mission Statement:</a:t>
            </a:r>
          </a:p>
          <a:p>
            <a:pPr marL="914400" lvl="1" indent="-457200">
              <a:buFont typeface="Arial" pitchFamily="34" charset="0"/>
              <a:buChar char="•"/>
            </a:pPr>
            <a:r>
              <a:rPr lang="en-US" sz="3200" dirty="0" smtClean="0"/>
              <a:t>“</a:t>
            </a:r>
            <a:r>
              <a:rPr lang="en-US" sz="3200" i="1" dirty="0" smtClean="0"/>
              <a:t>Build </a:t>
            </a:r>
            <a:r>
              <a:rPr lang="en-US" sz="3200" i="1" dirty="0"/>
              <a:t>and strengthen the Brotherhood through focused recruitment of quality members, improved academic achievement, the creation of </a:t>
            </a:r>
            <a:r>
              <a:rPr lang="el-GR" sz="3200" i="1" dirty="0" smtClean="0"/>
              <a:t>Δ</a:t>
            </a:r>
            <a:r>
              <a:rPr lang="en-US" sz="3200" i="1" dirty="0" smtClean="0"/>
              <a:t>KE’s </a:t>
            </a:r>
            <a:r>
              <a:rPr lang="en-US" sz="3200" i="1" dirty="0"/>
              <a:t>brand, and improved membership </a:t>
            </a:r>
            <a:r>
              <a:rPr lang="en-US" sz="3200" i="1" dirty="0" smtClean="0"/>
              <a:t>accountability.</a:t>
            </a:r>
            <a:r>
              <a:rPr lang="en-US" sz="3200" dirty="0" smtClean="0"/>
              <a:t>” –Phi Chi, Rutgers</a:t>
            </a:r>
            <a:endParaRPr lang="en-US" sz="3200" i="1" dirty="0"/>
          </a:p>
        </p:txBody>
      </p:sp>
    </p:spTree>
    <p:extLst>
      <p:ext uri="{BB962C8B-B14F-4D97-AF65-F5344CB8AC3E}">
        <p14:creationId xmlns="" xmlns:p14="http://schemas.microsoft.com/office/powerpoint/2010/main" val="75037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104092131"/>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graphicFrame>
        <p:nvGraphicFramePr>
          <p:cNvPr id="2" name="Diagram 1"/>
          <p:cNvGraphicFramePr/>
          <p:nvPr>
            <p:extLst>
              <p:ext uri="{D42A27DB-BD31-4B8C-83A1-F6EECF244321}">
                <p14:modId xmlns="" xmlns:p14="http://schemas.microsoft.com/office/powerpoint/2010/main" val="2855754669"/>
              </p:ext>
            </p:extLst>
          </p:nvPr>
        </p:nvGraphicFramePr>
        <p:xfrm>
          <a:off x="0" y="666929"/>
          <a:ext cx="9144000"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ight Arrow 8"/>
          <p:cNvSpPr/>
          <p:nvPr/>
        </p:nvSpPr>
        <p:spPr>
          <a:xfrm>
            <a:off x="4267200" y="3124200"/>
            <a:ext cx="647702" cy="609600"/>
          </a:xfrm>
          <a:prstGeom prst="rightArrow">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7" name="TextBox 16"/>
          <p:cNvSpPr txBox="1"/>
          <p:nvPr/>
        </p:nvSpPr>
        <p:spPr>
          <a:xfrm>
            <a:off x="2671877" y="678359"/>
            <a:ext cx="3657600" cy="769441"/>
          </a:xfrm>
          <a:prstGeom prst="rect">
            <a:avLst/>
          </a:prstGeom>
          <a:noFill/>
        </p:spPr>
        <p:txBody>
          <a:bodyPr wrap="square" rtlCol="0">
            <a:spAutoFit/>
          </a:bodyPr>
          <a:lstStyle/>
          <a:p>
            <a:pPr algn="ctr"/>
            <a:r>
              <a:rPr lang="en-US" sz="4400" dirty="0" smtClean="0">
                <a:solidFill>
                  <a:srgbClr val="002060"/>
                </a:solidFill>
              </a:rPr>
              <a:t>Efficacy Check</a:t>
            </a:r>
            <a:endParaRPr lang="en-US" sz="4400" dirty="0">
              <a:solidFill>
                <a:srgbClr val="002060"/>
              </a:solidFill>
            </a:endParaRPr>
          </a:p>
        </p:txBody>
      </p:sp>
      <p:sp>
        <p:nvSpPr>
          <p:cNvPr id="19" name="Rectangle 18"/>
          <p:cNvSpPr/>
          <p:nvPr/>
        </p:nvSpPr>
        <p:spPr>
          <a:xfrm>
            <a:off x="1156299" y="5029200"/>
            <a:ext cx="6831422" cy="1200329"/>
          </a:xfrm>
          <a:prstGeom prst="rect">
            <a:avLst/>
          </a:prstGeom>
          <a:noFill/>
        </p:spPr>
        <p:txBody>
          <a:bodyPr wrap="none" lIns="91440" tIns="45720" rIns="91440" bIns="45720">
            <a:spAutoFit/>
          </a:bodyPr>
          <a:lstStyle/>
          <a:p>
            <a:pPr algn="ctr"/>
            <a:r>
              <a:rPr lang="en-US" sz="2400" b="1" dirty="0" smtClean="0">
                <a:ln w="10541" cmpd="sng">
                  <a:noFill/>
                  <a:prstDash val="solid"/>
                </a:ln>
                <a:solidFill>
                  <a:srgbClr val="002060"/>
                </a:solidFill>
              </a:rPr>
              <a:t>E.g., does the focused recruitment </a:t>
            </a:r>
          </a:p>
          <a:p>
            <a:pPr algn="ctr"/>
            <a:r>
              <a:rPr lang="en-US" sz="2400" b="1" dirty="0" smtClean="0">
                <a:ln w="10541" cmpd="sng">
                  <a:noFill/>
                  <a:prstDash val="solid"/>
                </a:ln>
                <a:solidFill>
                  <a:srgbClr val="002060"/>
                </a:solidFill>
              </a:rPr>
              <a:t>of quality members </a:t>
            </a:r>
            <a:r>
              <a:rPr lang="en-US" sz="2400" b="1" dirty="0" smtClean="0">
                <a:ln w="10541" cmpd="sng">
                  <a:noFill/>
                  <a:prstDash val="solid"/>
                </a:ln>
                <a:solidFill>
                  <a:srgbClr val="002060"/>
                </a:solidFill>
              </a:rPr>
              <a:t>advance</a:t>
            </a:r>
            <a:r>
              <a:rPr lang="en-US" sz="2400" b="1" dirty="0" smtClean="0">
                <a:ln w="10541" cmpd="sng">
                  <a:noFill/>
                  <a:prstDash val="solid"/>
                </a:ln>
                <a:solidFill>
                  <a:srgbClr val="002060"/>
                </a:solidFill>
              </a:rPr>
              <a:t/>
            </a:r>
            <a:br>
              <a:rPr lang="en-US" sz="2400" b="1" dirty="0" smtClean="0">
                <a:ln w="10541" cmpd="sng">
                  <a:noFill/>
                  <a:prstDash val="solid"/>
                </a:ln>
                <a:solidFill>
                  <a:srgbClr val="002060"/>
                </a:solidFill>
              </a:rPr>
            </a:br>
            <a:r>
              <a:rPr lang="en-US" sz="2400" b="1" dirty="0" smtClean="0">
                <a:ln w="10541" cmpd="sng">
                  <a:noFill/>
                  <a:prstDash val="solid"/>
                </a:ln>
                <a:solidFill>
                  <a:srgbClr val="002060"/>
                </a:solidFill>
              </a:rPr>
              <a:t>the cultivation of the leaders of tomorrow? (It does)</a:t>
            </a:r>
            <a:endParaRPr lang="en-US" sz="2400" b="1" dirty="0">
              <a:ln w="10541" cmpd="sng">
                <a:noFill/>
                <a:prstDash val="solid"/>
              </a:ln>
              <a:solidFill>
                <a:srgbClr val="002060"/>
              </a:solidFill>
            </a:endParaRPr>
          </a:p>
        </p:txBody>
      </p:sp>
      <p:sp>
        <p:nvSpPr>
          <p:cNvPr id="20" name="TextBox 19"/>
          <p:cNvSpPr txBox="1"/>
          <p:nvPr/>
        </p:nvSpPr>
        <p:spPr>
          <a:xfrm>
            <a:off x="152400" y="1447800"/>
            <a:ext cx="8839200" cy="1261884"/>
          </a:xfrm>
          <a:prstGeom prst="rect">
            <a:avLst/>
          </a:prstGeom>
          <a:noFill/>
        </p:spPr>
        <p:txBody>
          <a:bodyPr wrap="square" rtlCol="0">
            <a:spAutoFit/>
          </a:bodyPr>
          <a:lstStyle/>
          <a:p>
            <a:pPr algn="ctr"/>
            <a:r>
              <a:rPr lang="en-US" sz="3800" b="1" dirty="0" smtClean="0">
                <a:ln w="3175">
                  <a:solidFill>
                    <a:schemeClr val="bg1"/>
                  </a:solidFill>
                </a:ln>
                <a:solidFill>
                  <a:srgbClr val="002060"/>
                </a:solidFill>
              </a:rPr>
              <a:t>Does this Year’s Mission Advance Your Vision?</a:t>
            </a:r>
            <a:endParaRPr lang="en-US" sz="3800" b="1" dirty="0">
              <a:ln w="3175">
                <a:solidFill>
                  <a:schemeClr val="bg1"/>
                </a:solidFill>
              </a:ln>
              <a:solidFill>
                <a:srgbClr val="002060"/>
              </a:solidFill>
            </a:endParaRPr>
          </a:p>
        </p:txBody>
      </p:sp>
      <p:pic>
        <p:nvPicPr>
          <p:cNvPr id="2053" name="Picture 5" descr="C:\Users\Tom Hudson\AppData\Local\Microsoft\Windows\Temporary Internet Files\Content.IE5\GN6ULB1N\MC900442139[1].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329477" y="547881"/>
            <a:ext cx="1009650" cy="10303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4379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850700" y="550565"/>
            <a:ext cx="5334000" cy="548193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2510813632"/>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2940439565"/>
              </p:ext>
            </p:extLst>
          </p:nvPr>
        </p:nvGraphicFramePr>
        <p:xfrm>
          <a:off x="1217066" y="1219200"/>
          <a:ext cx="6629399"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rot="3423229">
            <a:off x="1490706" y="4171124"/>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3" name="TextBox 12"/>
          <p:cNvSpPr txBox="1"/>
          <p:nvPr/>
        </p:nvSpPr>
        <p:spPr>
          <a:xfrm rot="18172868">
            <a:off x="4804818" y="417047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4" name="TextBox 13"/>
          <p:cNvSpPr txBox="1"/>
          <p:nvPr/>
        </p:nvSpPr>
        <p:spPr>
          <a:xfrm>
            <a:off x="3172541" y="66109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2" name="TextBox 1"/>
          <p:cNvSpPr txBox="1"/>
          <p:nvPr/>
        </p:nvSpPr>
        <p:spPr>
          <a:xfrm>
            <a:off x="6477000" y="5466972"/>
            <a:ext cx="2438400" cy="707886"/>
          </a:xfrm>
          <a:prstGeom prst="rect">
            <a:avLst/>
          </a:prstGeom>
          <a:noFill/>
        </p:spPr>
        <p:txBody>
          <a:bodyPr wrap="square" rtlCol="0">
            <a:spAutoFit/>
          </a:bodyPr>
          <a:lstStyle/>
          <a:p>
            <a:pPr algn="ctr"/>
            <a:r>
              <a:rPr lang="en-US" sz="4000" b="1" dirty="0">
                <a:ln w="31550" cmpd="sng">
                  <a:noFill/>
                  <a:prstDash val="solid"/>
                </a:ln>
                <a:solidFill>
                  <a:srgbClr val="00B050"/>
                </a:solidFill>
              </a:rPr>
              <a:t>Results</a:t>
            </a:r>
            <a:endPar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50"/>
              </a:solidFill>
            </a:endParaRPr>
          </a:p>
        </p:txBody>
      </p:sp>
      <p:sp>
        <p:nvSpPr>
          <p:cNvPr id="3" name="Striped Right Arrow 2"/>
          <p:cNvSpPr/>
          <p:nvPr/>
        </p:nvSpPr>
        <p:spPr>
          <a:xfrm>
            <a:off x="5410200" y="5638800"/>
            <a:ext cx="1295400" cy="3937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0" y="3107462"/>
            <a:ext cx="3657600" cy="3476218"/>
          </a:xfrm>
          <a:prstGeom prst="ellipse">
            <a:avLst/>
          </a:prstGeom>
          <a:no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9334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905000" y="550565"/>
            <a:ext cx="5334000" cy="548193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3928515938"/>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1924906496"/>
              </p:ext>
            </p:extLst>
          </p:nvPr>
        </p:nvGraphicFramePr>
        <p:xfrm>
          <a:off x="1217066" y="1219200"/>
          <a:ext cx="6629399"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rot="3423229">
            <a:off x="1490706" y="4171124"/>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3" name="TextBox 12"/>
          <p:cNvSpPr txBox="1"/>
          <p:nvPr/>
        </p:nvSpPr>
        <p:spPr>
          <a:xfrm rot="18172868">
            <a:off x="4804818" y="417047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4" name="TextBox 13"/>
          <p:cNvSpPr txBox="1"/>
          <p:nvPr/>
        </p:nvSpPr>
        <p:spPr>
          <a:xfrm>
            <a:off x="3172541" y="66109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6" name="TextBox 5"/>
          <p:cNvSpPr txBox="1"/>
          <p:nvPr/>
        </p:nvSpPr>
        <p:spPr>
          <a:xfrm>
            <a:off x="685800" y="2133600"/>
            <a:ext cx="7848600" cy="3046988"/>
          </a:xfrm>
          <a:prstGeom prst="rect">
            <a:avLst/>
          </a:prstGeom>
          <a:ln>
            <a:noFill/>
          </a:ln>
          <a:effectLst>
            <a:glow rad="101600">
              <a:schemeClr val="accent1">
                <a:satMod val="175000"/>
                <a:alpha val="40000"/>
              </a:schemeClr>
            </a:glow>
          </a:effectLst>
          <a:scene3d>
            <a:camera prst="orthographicFront">
              <a:rot lat="0" lon="0" rev="0"/>
            </a:camera>
            <a:lightRig rig="brightRoom" dir="t">
              <a:rot lat="0" lon="0" rev="600000"/>
            </a:lightRig>
          </a:scene3d>
          <a:sp3d prstMaterial="metal">
            <a:bevelT w="38100" h="57150"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itchFamily="34" charset="0"/>
              <a:buChar char="•"/>
            </a:pPr>
            <a:r>
              <a:rPr lang="en-US" sz="3200" dirty="0" smtClean="0"/>
              <a:t>Three to five items;</a:t>
            </a:r>
          </a:p>
          <a:p>
            <a:pPr marL="457200" indent="-457200">
              <a:buFont typeface="Arial" pitchFamily="34" charset="0"/>
              <a:buChar char="•"/>
            </a:pPr>
            <a:r>
              <a:rPr lang="en-US" sz="3200" dirty="0" smtClean="0"/>
              <a:t>Necessary and sufficient to achieving this year’s Mission;</a:t>
            </a:r>
          </a:p>
          <a:p>
            <a:pPr marL="457200" indent="-457200">
              <a:buFont typeface="Arial" pitchFamily="34" charset="0"/>
              <a:buChar char="•"/>
            </a:pPr>
            <a:r>
              <a:rPr lang="en-US" sz="3200" dirty="0" smtClean="0"/>
              <a:t>More specific than the Mission;</a:t>
            </a:r>
          </a:p>
          <a:p>
            <a:pPr marL="457200" indent="-457200">
              <a:buFont typeface="Arial" pitchFamily="34" charset="0"/>
              <a:buChar char="•"/>
            </a:pPr>
            <a:r>
              <a:rPr lang="en-US" sz="3200" dirty="0" smtClean="0"/>
              <a:t>Must be accomplished within one year;</a:t>
            </a:r>
          </a:p>
          <a:p>
            <a:pPr marL="457200" indent="-457200">
              <a:buFont typeface="Arial" pitchFamily="34" charset="0"/>
              <a:buChar char="•"/>
            </a:pPr>
            <a:r>
              <a:rPr lang="en-US" sz="3200" dirty="0" smtClean="0"/>
              <a:t>Not as specific as the subordinate goals.</a:t>
            </a:r>
          </a:p>
        </p:txBody>
      </p:sp>
    </p:spTree>
    <p:extLst>
      <p:ext uri="{BB962C8B-B14F-4D97-AF65-F5344CB8AC3E}">
        <p14:creationId xmlns="" xmlns:p14="http://schemas.microsoft.com/office/powerpoint/2010/main" val="255247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729628991"/>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r>
                        <a:rPr lang="en-US" dirty="0" smtClean="0"/>
                        <a:t> </a:t>
                      </a:r>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smtClean="0">
                <a:solidFill>
                  <a:schemeClr val="bg1">
                    <a:lumMod val="95000"/>
                  </a:schemeClr>
                </a:solidFill>
                <a:latin typeface="+mj-lt"/>
              </a:rPr>
              <a:t>Why Conduct Strategic Planning?</a:t>
            </a:r>
            <a:endParaRPr lang="en-US" sz="2400" b="1" dirty="0">
              <a:solidFill>
                <a:schemeClr val="bg1">
                  <a:lumMod val="95000"/>
                </a:schemeClr>
              </a:solidFill>
              <a:latin typeface="+mj-lt"/>
            </a:endParaRPr>
          </a:p>
        </p:txBody>
      </p:sp>
      <p:graphicFrame>
        <p:nvGraphicFramePr>
          <p:cNvPr id="17" name="Content Placeholder 16"/>
          <p:cNvGraphicFramePr>
            <a:graphicFrameLocks noGrp="1"/>
          </p:cNvGraphicFramePr>
          <p:nvPr>
            <p:ph idx="1"/>
            <p:extLst>
              <p:ext uri="{D42A27DB-BD31-4B8C-83A1-F6EECF244321}">
                <p14:modId xmlns="" xmlns:p14="http://schemas.microsoft.com/office/powerpoint/2010/main" val="3048594834"/>
              </p:ext>
            </p:extLst>
          </p:nvPr>
        </p:nvGraphicFramePr>
        <p:xfrm>
          <a:off x="457200" y="1676400"/>
          <a:ext cx="8229600" cy="444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1" name="Group 20"/>
          <p:cNvGrpSpPr/>
          <p:nvPr/>
        </p:nvGrpSpPr>
        <p:grpSpPr>
          <a:xfrm>
            <a:off x="559613" y="609600"/>
            <a:ext cx="8229600" cy="935415"/>
            <a:chOff x="0" y="20557"/>
            <a:chExt cx="8229600" cy="935415"/>
          </a:xfrm>
        </p:grpSpPr>
        <p:sp>
          <p:nvSpPr>
            <p:cNvPr id="22" name="Rounded Rectangle 21"/>
            <p:cNvSpPr/>
            <p:nvPr/>
          </p:nvSpPr>
          <p:spPr>
            <a:xfrm>
              <a:off x="0" y="20557"/>
              <a:ext cx="8229600" cy="9354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p:nvPr/>
          </p:nvSpPr>
          <p:spPr>
            <a:xfrm>
              <a:off x="45663" y="66220"/>
              <a:ext cx="8138274" cy="8440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Is Your Chapter:</a:t>
              </a:r>
              <a:endParaRPr lang="en-US" sz="3900" kern="1200" dirty="0"/>
            </a:p>
          </p:txBody>
        </p:sp>
      </p:grpSp>
      <p:sp>
        <p:nvSpPr>
          <p:cNvPr id="25" name="Rectangle 24"/>
          <p:cNvSpPr/>
          <p:nvPr/>
        </p:nvSpPr>
        <p:spPr>
          <a:xfrm rot="20608888">
            <a:off x="348415" y="1887675"/>
            <a:ext cx="8428076" cy="276998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Your situation matters little.</a:t>
            </a:r>
            <a:b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You Can do </a:t>
            </a:r>
            <a:r>
              <a:rPr lang="en-US" sz="6600" b="1" spc="50" dirty="0" smtClean="0">
                <a:ln w="11430"/>
                <a:solidFill>
                  <a:srgbClr val="FFD700"/>
                </a:solidFill>
                <a:effectLst>
                  <a:outerShdw blurRad="76200" dist="50800" dir="5400000" algn="tl" rotWithShape="0">
                    <a:srgbClr val="000000">
                      <a:alpha val="65000"/>
                    </a:srgbClr>
                  </a:outerShdw>
                </a:effectLst>
              </a:rPr>
              <a:t>A LOT </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Better!</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 it’s </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 that Hard…</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25484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520250406"/>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3" name="Title 2"/>
          <p:cNvSpPr>
            <a:spLocks noGrp="1"/>
          </p:cNvSpPr>
          <p:nvPr>
            <p:ph type="title"/>
          </p:nvPr>
        </p:nvSpPr>
        <p:spPr/>
        <p:txBody>
          <a:bodyPr/>
          <a:lstStyle/>
          <a:p>
            <a:r>
              <a:rPr lang="en-US" dirty="0" smtClean="0"/>
              <a:t>Example Strategic Initiatives</a:t>
            </a:r>
            <a:endParaRPr lang="en-US" dirty="0"/>
          </a:p>
        </p:txBody>
      </p:sp>
      <p:graphicFrame>
        <p:nvGraphicFramePr>
          <p:cNvPr id="10" name="Content Placeholder 9"/>
          <p:cNvGraphicFramePr>
            <a:graphicFrameLocks noGrp="1"/>
          </p:cNvGraphicFramePr>
          <p:nvPr>
            <p:ph idx="1"/>
            <p:extLst>
              <p:ext uri="{D42A27DB-BD31-4B8C-83A1-F6EECF244321}">
                <p14:modId xmlns="" xmlns:p14="http://schemas.microsoft.com/office/powerpoint/2010/main" val="35744762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616710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505584327"/>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6" name="Title 5"/>
          <p:cNvSpPr>
            <a:spLocks noGrp="1"/>
          </p:cNvSpPr>
          <p:nvPr>
            <p:ph type="title"/>
          </p:nvPr>
        </p:nvSpPr>
        <p:spPr/>
        <p:txBody>
          <a:bodyPr/>
          <a:lstStyle/>
          <a:p>
            <a:r>
              <a:rPr lang="en-US" dirty="0" smtClean="0"/>
              <a:t>Now it’s time to get s.m.a.r.t.</a:t>
            </a:r>
            <a:endParaRPr lang="en-US" dirty="0"/>
          </a:p>
        </p:txBody>
      </p:sp>
      <p:sp>
        <p:nvSpPr>
          <p:cNvPr id="8" name="Text Placeholder 7"/>
          <p:cNvSpPr>
            <a:spLocks noGrp="1"/>
          </p:cNvSpPr>
          <p:nvPr>
            <p:ph type="body" idx="1"/>
          </p:nvPr>
        </p:nvSpPr>
        <p:spPr/>
        <p:txBody>
          <a:bodyPr>
            <a:normAutofit/>
          </a:bodyPr>
          <a:lstStyle/>
          <a:p>
            <a:r>
              <a:rPr lang="en-US" sz="4000" dirty="0" smtClean="0"/>
              <a:t>Complete: Create a Vision, Mission and Get Strategic</a:t>
            </a:r>
            <a:endParaRPr lang="en-US" sz="4000" dirty="0"/>
          </a:p>
        </p:txBody>
      </p:sp>
      <p:pic>
        <p:nvPicPr>
          <p:cNvPr id="11" name="Picture 10"/>
          <p:cNvPicPr>
            <a:picLocks noChangeAspect="1"/>
          </p:cNvPicPr>
          <p:nvPr/>
        </p:nvPicPr>
        <p:blipFill>
          <a:blip r:embed="rId4" cstate="print">
            <a:lum bright="70000" contrast="-70000"/>
            <a:extLst>
              <a:ext uri="{28A0092B-C50C-407E-A947-70E740481C1C}">
                <a14:useLocalDpi xmlns="" xmlns:a14="http://schemas.microsoft.com/office/drawing/2010/main" val="0"/>
              </a:ext>
            </a:extLst>
          </a:blip>
          <a:stretch>
            <a:fillRect/>
          </a:stretch>
        </p:blipFill>
        <p:spPr>
          <a:xfrm>
            <a:off x="914400" y="1162706"/>
            <a:ext cx="1828800" cy="1402080"/>
          </a:xfrm>
          <a:prstGeom prst="rect">
            <a:avLst/>
          </a:prstGeom>
          <a:solidFill>
            <a:schemeClr val="bg1">
              <a:alpha val="50000"/>
            </a:schemeClr>
          </a:solidFill>
          <a:effectLst>
            <a:reflection blurRad="6350" stA="50000" endA="300" endPos="90000" dist="50800" dir="5400000" sy="-100000" algn="bl" rotWithShape="0"/>
          </a:effectLst>
        </p:spPr>
      </p:pic>
      <p:pic>
        <p:nvPicPr>
          <p:cNvPr id="9" name="Picture 5" descr="C:\Users\Tom Hudson\AppData\Local\Microsoft\Windows\Temporary Internet Files\Content.IE5\GN6ULB1N\MC900442139[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00800" y="1066800"/>
            <a:ext cx="1828800" cy="18663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85016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1668594231"/>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3" name="Title 2"/>
          <p:cNvSpPr>
            <a:spLocks noGrp="1"/>
          </p:cNvSpPr>
          <p:nvPr>
            <p:ph type="title"/>
          </p:nvPr>
        </p:nvSpPr>
        <p:spPr/>
        <p:txBody>
          <a:bodyPr/>
          <a:lstStyle/>
          <a:p>
            <a:r>
              <a:rPr lang="en-US" dirty="0" smtClean="0"/>
              <a:t>What does S.M.A.R.T. mean?</a:t>
            </a:r>
            <a:endParaRPr lang="en-US" dirty="0"/>
          </a:p>
        </p:txBody>
      </p:sp>
      <p:graphicFrame>
        <p:nvGraphicFramePr>
          <p:cNvPr id="10" name="Content Placeholder 9"/>
          <p:cNvGraphicFramePr>
            <a:graphicFrameLocks noGrp="1"/>
          </p:cNvGraphicFramePr>
          <p:nvPr>
            <p:ph idx="1"/>
            <p:extLst>
              <p:ext uri="{D42A27DB-BD31-4B8C-83A1-F6EECF244321}">
                <p14:modId xmlns="" xmlns:p14="http://schemas.microsoft.com/office/powerpoint/2010/main" val="1567357966"/>
              </p:ext>
            </p:extLst>
          </p:nvPr>
        </p:nvGraphicFramePr>
        <p:xfrm>
          <a:off x="457200" y="14478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542204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905000" y="550565"/>
            <a:ext cx="5334000" cy="548193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1551426031"/>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1921949395"/>
              </p:ext>
            </p:extLst>
          </p:nvPr>
        </p:nvGraphicFramePr>
        <p:xfrm>
          <a:off x="1217066" y="1219200"/>
          <a:ext cx="6629399"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rot="3423229">
            <a:off x="1490706" y="4171124"/>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3" name="TextBox 12"/>
          <p:cNvSpPr txBox="1"/>
          <p:nvPr/>
        </p:nvSpPr>
        <p:spPr>
          <a:xfrm rot="18172868">
            <a:off x="4804818" y="417047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4" name="TextBox 13"/>
          <p:cNvSpPr txBox="1"/>
          <p:nvPr/>
        </p:nvSpPr>
        <p:spPr>
          <a:xfrm>
            <a:off x="3172541" y="66109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6" name="TextBox 5"/>
          <p:cNvSpPr txBox="1"/>
          <p:nvPr/>
        </p:nvSpPr>
        <p:spPr>
          <a:xfrm>
            <a:off x="685800" y="2133600"/>
            <a:ext cx="7848600" cy="3539430"/>
          </a:xfrm>
          <a:prstGeom prst="rect">
            <a:avLst/>
          </a:prstGeom>
          <a:ln>
            <a:noFill/>
          </a:ln>
          <a:effectLst>
            <a:glow rad="101600">
              <a:schemeClr val="accent1">
                <a:satMod val="175000"/>
                <a:alpha val="40000"/>
              </a:schemeClr>
            </a:glow>
          </a:effectLst>
          <a:scene3d>
            <a:camera prst="orthographicFront">
              <a:rot lat="0" lon="0" rev="0"/>
            </a:camera>
            <a:lightRig rig="brightRoom" dir="t">
              <a:rot lat="0" lon="0" rev="600000"/>
            </a:lightRig>
          </a:scene3d>
          <a:sp3d prstMaterial="metal">
            <a:bevelT w="38100" h="57150"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itchFamily="34" charset="0"/>
              <a:buChar char="•"/>
            </a:pPr>
            <a:r>
              <a:rPr lang="en-US" sz="3200" dirty="0" smtClean="0"/>
              <a:t>Must be S.M.A.R.T.;</a:t>
            </a:r>
          </a:p>
          <a:p>
            <a:pPr marL="457200" indent="-457200">
              <a:buFont typeface="Arial" pitchFamily="34" charset="0"/>
              <a:buChar char="•"/>
            </a:pPr>
            <a:r>
              <a:rPr lang="en-US" sz="3200" dirty="0" smtClean="0"/>
              <a:t>Necessary and sufficient to accomplish the strategic initiative which precedes them;</a:t>
            </a:r>
          </a:p>
          <a:p>
            <a:pPr marL="457200" indent="-457200">
              <a:buFont typeface="Arial" pitchFamily="34" charset="0"/>
              <a:buChar char="•"/>
            </a:pPr>
            <a:r>
              <a:rPr lang="en-US" sz="3200" dirty="0" smtClean="0"/>
              <a:t>No limit in number, “what it takes” to complete the Initiatives;</a:t>
            </a:r>
          </a:p>
          <a:p>
            <a:pPr marL="457200" indent="-457200">
              <a:buFont typeface="Arial" pitchFamily="34" charset="0"/>
              <a:buChar char="•"/>
            </a:pPr>
            <a:r>
              <a:rPr lang="en-US" sz="3200" dirty="0" smtClean="0"/>
              <a:t>Still less specific than the subordinate action-steps.</a:t>
            </a:r>
          </a:p>
        </p:txBody>
      </p:sp>
    </p:spTree>
    <p:extLst>
      <p:ext uri="{BB962C8B-B14F-4D97-AF65-F5344CB8AC3E}">
        <p14:creationId xmlns="" xmlns:p14="http://schemas.microsoft.com/office/powerpoint/2010/main" val="52119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 xmlns:p14="http://schemas.microsoft.com/office/powerpoint/2010/main" val="2226730862"/>
              </p:ext>
            </p:extLst>
          </p:nvPr>
        </p:nvGraphicFramePr>
        <p:xfrm>
          <a:off x="457200" y="533400"/>
          <a:ext cx="8229600" cy="1020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1175941838"/>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9" name="Content Placeholder 8"/>
          <p:cNvSpPr>
            <a:spLocks noGrp="1"/>
          </p:cNvSpPr>
          <p:nvPr>
            <p:ph idx="1"/>
          </p:nvPr>
        </p:nvSpPr>
        <p:spPr/>
        <p:txBody>
          <a:bodyPr>
            <a:normAutofit fontScale="85000" lnSpcReduction="20000"/>
          </a:bodyPr>
          <a:lstStyle/>
          <a:p>
            <a:r>
              <a:rPr lang="en-US" dirty="0" smtClean="0"/>
              <a:t>Dynamic Recruitment</a:t>
            </a:r>
          </a:p>
          <a:p>
            <a:pPr lvl="1"/>
            <a:r>
              <a:rPr lang="en-US" dirty="0" smtClean="0"/>
              <a:t>Initiative:  expand </a:t>
            </a:r>
            <a:r>
              <a:rPr lang="el-GR" dirty="0"/>
              <a:t>Δ</a:t>
            </a:r>
            <a:r>
              <a:rPr lang="en-US" dirty="0"/>
              <a:t>KE’s </a:t>
            </a:r>
            <a:r>
              <a:rPr lang="en-US" dirty="0" smtClean="0"/>
              <a:t>network and recruit more, high-quality members.</a:t>
            </a:r>
          </a:p>
          <a:p>
            <a:pPr lvl="2"/>
            <a:r>
              <a:rPr lang="en-US" dirty="0" smtClean="0"/>
              <a:t>Goal: Meet 500 people;</a:t>
            </a:r>
          </a:p>
          <a:p>
            <a:pPr lvl="2"/>
            <a:r>
              <a:rPr lang="en-US" dirty="0" smtClean="0"/>
              <a:t>Goal: Achieve 100% brotherhood participation in </a:t>
            </a:r>
            <a:r>
              <a:rPr lang="en-US" dirty="0" err="1" smtClean="0"/>
              <a:t>extracurriculars</a:t>
            </a:r>
            <a:r>
              <a:rPr lang="en-US" dirty="0" smtClean="0"/>
              <a:t>;</a:t>
            </a:r>
          </a:p>
          <a:p>
            <a:pPr lvl="2"/>
            <a:r>
              <a:rPr lang="en-US" dirty="0" smtClean="0"/>
              <a:t>Goal: Bid 20 students from academic/professional/business societies.</a:t>
            </a:r>
          </a:p>
          <a:p>
            <a:r>
              <a:rPr lang="en-US" dirty="0" smtClean="0"/>
              <a:t>Academic Engagement</a:t>
            </a:r>
          </a:p>
          <a:p>
            <a:pPr lvl="1"/>
            <a:r>
              <a:rPr lang="en-US" dirty="0" smtClean="0"/>
              <a:t>Initiative:  engage the University community academically while stimulating the brotherhood intellectually.</a:t>
            </a:r>
          </a:p>
          <a:p>
            <a:pPr lvl="2"/>
            <a:r>
              <a:rPr lang="en-US" dirty="0" smtClean="0"/>
              <a:t>Goal:  secure 5 commitments from Professors for Speaker Series;</a:t>
            </a:r>
          </a:p>
          <a:p>
            <a:pPr lvl="2"/>
            <a:r>
              <a:rPr lang="en-US" dirty="0" smtClean="0"/>
              <a:t>Goal:  achieve attendance of 80% of Greek organizations and 200 unaffiliated students at Speaker Series;</a:t>
            </a:r>
          </a:p>
          <a:p>
            <a:pPr lvl="2"/>
            <a:r>
              <a:rPr lang="en-US" dirty="0" smtClean="0"/>
              <a:t>Goal:  achieve coverage of Speaker Series in Student News.</a:t>
            </a:r>
          </a:p>
        </p:txBody>
      </p:sp>
      <p:sp>
        <p:nvSpPr>
          <p:cNvPr id="6" name="Rectangle 5"/>
          <p:cNvSpPr/>
          <p:nvPr/>
        </p:nvSpPr>
        <p:spPr>
          <a:xfrm rot="20237503">
            <a:off x="950888" y="1611205"/>
            <a:ext cx="7837466" cy="34163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Goals are Consistent with,</a:t>
            </a:r>
            <a:b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but More Specific</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 Initiatives.</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Must be S.M.A.R.T.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121159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905000" y="550565"/>
            <a:ext cx="5334000" cy="548193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597100034"/>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2088250009"/>
              </p:ext>
            </p:extLst>
          </p:nvPr>
        </p:nvGraphicFramePr>
        <p:xfrm>
          <a:off x="1217066" y="1219200"/>
          <a:ext cx="6629399"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rot="3423229">
            <a:off x="1490706" y="4171124"/>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3" name="TextBox 12"/>
          <p:cNvSpPr txBox="1"/>
          <p:nvPr/>
        </p:nvSpPr>
        <p:spPr>
          <a:xfrm rot="18172868">
            <a:off x="4804818" y="417047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4" name="TextBox 13"/>
          <p:cNvSpPr txBox="1"/>
          <p:nvPr/>
        </p:nvSpPr>
        <p:spPr>
          <a:xfrm>
            <a:off x="3172541" y="66109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6" name="TextBox 5"/>
          <p:cNvSpPr txBox="1"/>
          <p:nvPr/>
        </p:nvSpPr>
        <p:spPr>
          <a:xfrm>
            <a:off x="685800" y="2133600"/>
            <a:ext cx="7848600" cy="3108543"/>
          </a:xfrm>
          <a:prstGeom prst="rect">
            <a:avLst/>
          </a:prstGeom>
          <a:ln>
            <a:noFill/>
          </a:ln>
          <a:effectLst>
            <a:glow rad="101600">
              <a:schemeClr val="accent1">
                <a:satMod val="175000"/>
                <a:alpha val="40000"/>
              </a:schemeClr>
            </a:glow>
          </a:effectLst>
          <a:scene3d>
            <a:camera prst="orthographicFront">
              <a:rot lat="0" lon="0" rev="0"/>
            </a:camera>
            <a:lightRig rig="brightRoom" dir="t">
              <a:rot lat="0" lon="0" rev="600000"/>
            </a:lightRig>
          </a:scene3d>
          <a:sp3d prstMaterial="metal">
            <a:bevelT w="38100" h="57150"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Arial" pitchFamily="34" charset="0"/>
              <a:buChar char="•"/>
            </a:pPr>
            <a:r>
              <a:rPr lang="en-US" sz="2800" dirty="0" smtClean="0"/>
              <a:t>Must be S.M.A.R.T.;</a:t>
            </a:r>
          </a:p>
          <a:p>
            <a:pPr marL="457200" indent="-457200">
              <a:buFont typeface="Arial" pitchFamily="34" charset="0"/>
              <a:buChar char="•"/>
            </a:pPr>
            <a:r>
              <a:rPr lang="en-US" sz="2800" dirty="0" smtClean="0"/>
              <a:t>Shows “who,” “what,” and “by when,” etc.;</a:t>
            </a:r>
          </a:p>
          <a:p>
            <a:pPr marL="457200" indent="-457200">
              <a:buFont typeface="Arial" pitchFamily="34" charset="0"/>
              <a:buChar char="•"/>
            </a:pPr>
            <a:r>
              <a:rPr lang="en-US" sz="2800" dirty="0" smtClean="0"/>
              <a:t>Translated from higher-order goals;</a:t>
            </a:r>
          </a:p>
          <a:p>
            <a:pPr marL="914400" lvl="1" indent="-457200">
              <a:buFont typeface="Arial" pitchFamily="34" charset="0"/>
              <a:buChar char="•"/>
            </a:pPr>
            <a:r>
              <a:rPr lang="en-US" sz="2800" dirty="0" smtClean="0"/>
              <a:t>Make sure a name is attached to each item;</a:t>
            </a:r>
          </a:p>
          <a:p>
            <a:pPr marL="457200" indent="-457200">
              <a:buFont typeface="Arial" pitchFamily="34" charset="0"/>
              <a:buChar char="•"/>
            </a:pPr>
            <a:r>
              <a:rPr lang="en-US" sz="2800" dirty="0" smtClean="0"/>
              <a:t>No limit, “whatever it takes” to  accomplish the goal;</a:t>
            </a:r>
          </a:p>
          <a:p>
            <a:pPr marL="457200" indent="-457200">
              <a:buFont typeface="Arial" pitchFamily="34" charset="0"/>
              <a:buChar char="•"/>
            </a:pPr>
            <a:r>
              <a:rPr lang="en-US" sz="2800" dirty="0" smtClean="0"/>
              <a:t>Achieving your Vision begins here!</a:t>
            </a:r>
          </a:p>
        </p:txBody>
      </p:sp>
    </p:spTree>
    <p:extLst>
      <p:ext uri="{BB962C8B-B14F-4D97-AF65-F5344CB8AC3E}">
        <p14:creationId xmlns="" xmlns:p14="http://schemas.microsoft.com/office/powerpoint/2010/main" val="3993168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993506300"/>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9" name="Content Placeholder 8"/>
          <p:cNvSpPr>
            <a:spLocks noGrp="1"/>
          </p:cNvSpPr>
          <p:nvPr>
            <p:ph sz="half" idx="1"/>
          </p:nvPr>
        </p:nvSpPr>
        <p:spPr>
          <a:xfrm>
            <a:off x="480466" y="1584960"/>
            <a:ext cx="4038600" cy="5181600"/>
          </a:xfrm>
        </p:spPr>
        <p:txBody>
          <a:bodyPr>
            <a:normAutofit fontScale="70000" lnSpcReduction="20000"/>
          </a:bodyPr>
          <a:lstStyle/>
          <a:p>
            <a:r>
              <a:rPr lang="en-US" sz="3600" b="1" dirty="0" smtClean="0"/>
              <a:t>Dynamic Recruitment Initiative</a:t>
            </a:r>
            <a:r>
              <a:rPr lang="en-US" sz="3600" dirty="0" smtClean="0"/>
              <a:t>:  </a:t>
            </a:r>
          </a:p>
          <a:p>
            <a:pPr lvl="1"/>
            <a:r>
              <a:rPr lang="en-US" sz="3600" dirty="0" smtClean="0"/>
              <a:t>Expand </a:t>
            </a:r>
            <a:r>
              <a:rPr lang="el-GR" sz="3600" dirty="0"/>
              <a:t>Δ</a:t>
            </a:r>
            <a:r>
              <a:rPr lang="en-US" sz="3600" dirty="0"/>
              <a:t>KE’s </a:t>
            </a:r>
            <a:r>
              <a:rPr lang="en-US" sz="3600" dirty="0" smtClean="0"/>
              <a:t>network and recruit more, high-quality members.</a:t>
            </a:r>
          </a:p>
          <a:p>
            <a:pPr lvl="1"/>
            <a:r>
              <a:rPr lang="en-US" sz="3600" b="1" dirty="0" smtClean="0"/>
              <a:t>Goal</a:t>
            </a:r>
            <a:r>
              <a:rPr lang="en-US" sz="3600" dirty="0" smtClean="0"/>
              <a:t>: Bid 20 students from academic / professional / business societies.</a:t>
            </a:r>
          </a:p>
        </p:txBody>
      </p:sp>
      <p:sp>
        <p:nvSpPr>
          <p:cNvPr id="2" name="Content Placeholder 1"/>
          <p:cNvSpPr>
            <a:spLocks noGrp="1"/>
          </p:cNvSpPr>
          <p:nvPr>
            <p:ph sz="half" idx="2"/>
          </p:nvPr>
        </p:nvSpPr>
        <p:spPr>
          <a:xfrm>
            <a:off x="4674413" y="1661160"/>
            <a:ext cx="4038600" cy="5105400"/>
          </a:xfrm>
        </p:spPr>
        <p:txBody>
          <a:bodyPr>
            <a:normAutofit fontScale="70000" lnSpcReduction="20000"/>
          </a:bodyPr>
          <a:lstStyle/>
          <a:p>
            <a:r>
              <a:rPr lang="en-US" b="1" dirty="0" smtClean="0"/>
              <a:t>Action Item</a:t>
            </a:r>
            <a:r>
              <a:rPr lang="en-US" dirty="0" smtClean="0"/>
              <a:t>:  John Doe—Identify all potential societies by 8/1/12;</a:t>
            </a:r>
          </a:p>
          <a:p>
            <a:r>
              <a:rPr lang="en-US" b="1" dirty="0" smtClean="0"/>
              <a:t>Action Item</a:t>
            </a:r>
            <a:r>
              <a:rPr lang="en-US" dirty="0" smtClean="0"/>
              <a:t>:  NAME—Identify and encourage brothers to join societies by 9/1/12;</a:t>
            </a:r>
          </a:p>
          <a:p>
            <a:r>
              <a:rPr lang="en-US" b="1" dirty="0" smtClean="0"/>
              <a:t>Action Item</a:t>
            </a:r>
            <a:r>
              <a:rPr lang="en-US" dirty="0" smtClean="0"/>
              <a:t>:  NAME—Collect names and contact information for all male members by 10/1/12;</a:t>
            </a:r>
          </a:p>
          <a:p>
            <a:r>
              <a:rPr lang="en-US" b="1" dirty="0" smtClean="0"/>
              <a:t>Action Item</a:t>
            </a:r>
            <a:r>
              <a:rPr lang="en-US" dirty="0" smtClean="0"/>
              <a:t>:  NAME—Pair top recruits with P.O.C.s in </a:t>
            </a:r>
            <a:r>
              <a:rPr lang="el-GR" dirty="0" smtClean="0"/>
              <a:t>Δ</a:t>
            </a:r>
            <a:r>
              <a:rPr lang="en-US" dirty="0" smtClean="0"/>
              <a:t>KE by 10/1/12;</a:t>
            </a:r>
          </a:p>
          <a:p>
            <a:r>
              <a:rPr lang="en-US" b="1" dirty="0" smtClean="0"/>
              <a:t>Action Item</a:t>
            </a:r>
            <a:r>
              <a:rPr lang="en-US" dirty="0" smtClean="0"/>
              <a:t>:  NAME—Have P.O.C.s pre-close their recruits by 11/1/12;</a:t>
            </a:r>
          </a:p>
          <a:p>
            <a:r>
              <a:rPr lang="en-US" b="1" dirty="0" smtClean="0"/>
              <a:t>Action Item</a:t>
            </a:r>
            <a:r>
              <a:rPr lang="en-US" dirty="0" smtClean="0"/>
              <a:t>:  NAME—Deliver membership bids to all closed recruits by 12/1/12.</a:t>
            </a:r>
          </a:p>
          <a:p>
            <a:endParaRPr lang="en-US" dirty="0"/>
          </a:p>
        </p:txBody>
      </p:sp>
      <p:graphicFrame>
        <p:nvGraphicFramePr>
          <p:cNvPr id="8" name="Diagram 7"/>
          <p:cNvGraphicFramePr/>
          <p:nvPr>
            <p:extLst>
              <p:ext uri="{D42A27DB-BD31-4B8C-83A1-F6EECF244321}">
                <p14:modId xmlns="" xmlns:p14="http://schemas.microsoft.com/office/powerpoint/2010/main" val="286604499"/>
              </p:ext>
            </p:extLst>
          </p:nvPr>
        </p:nvGraphicFramePr>
        <p:xfrm>
          <a:off x="457200" y="533400"/>
          <a:ext cx="8229600" cy="944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p:cNvSpPr/>
          <p:nvPr/>
        </p:nvSpPr>
        <p:spPr>
          <a:xfrm rot="20237503">
            <a:off x="1372323" y="1315548"/>
            <a:ext cx="6604179" cy="424731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Action-Items are the</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specific steps that are</a:t>
            </a:r>
            <a:b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needed to accomplish</a:t>
            </a:r>
          </a:p>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given goal.</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Must be S.M.A.R.T.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222536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667452174"/>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3" name="Title 2"/>
          <p:cNvSpPr>
            <a:spLocks noGrp="1"/>
          </p:cNvSpPr>
          <p:nvPr>
            <p:ph type="title"/>
          </p:nvPr>
        </p:nvSpPr>
        <p:spPr/>
        <p:txBody>
          <a:bodyPr/>
          <a:lstStyle/>
          <a:p>
            <a:r>
              <a:rPr lang="en-US" dirty="0" smtClean="0"/>
              <a:t>Recap and Final Notes</a:t>
            </a:r>
            <a:endParaRPr lang="en-US" dirty="0"/>
          </a:p>
        </p:txBody>
      </p:sp>
      <p:sp>
        <p:nvSpPr>
          <p:cNvPr id="8" name="Text Placeholder 7"/>
          <p:cNvSpPr>
            <a:spLocks noGrp="1"/>
          </p:cNvSpPr>
          <p:nvPr>
            <p:ph type="body" idx="1"/>
          </p:nvPr>
        </p:nvSpPr>
        <p:spPr/>
        <p:txBody>
          <a:bodyPr>
            <a:normAutofit/>
          </a:bodyPr>
          <a:lstStyle/>
          <a:p>
            <a:r>
              <a:rPr lang="en-US" sz="4000" dirty="0" smtClean="0"/>
              <a:t>Organizational Goal-Setting</a:t>
            </a:r>
            <a:endParaRPr lang="en-US" sz="4000" dirty="0"/>
          </a:p>
        </p:txBody>
      </p:sp>
      <p:pic>
        <p:nvPicPr>
          <p:cNvPr id="9" name="Picture 8"/>
          <p:cNvPicPr>
            <a:picLocks noChangeAspect="1"/>
          </p:cNvPicPr>
          <p:nvPr/>
        </p:nvPicPr>
        <p:blipFill>
          <a:blip r:embed="rId4" cstate="print">
            <a:lum bright="70000" contrast="-70000"/>
            <a:extLst>
              <a:ext uri="{28A0092B-C50C-407E-A947-70E740481C1C}">
                <a14:useLocalDpi xmlns="" xmlns:a14="http://schemas.microsoft.com/office/drawing/2010/main" val="0"/>
              </a:ext>
            </a:extLst>
          </a:blip>
          <a:stretch>
            <a:fillRect/>
          </a:stretch>
        </p:blipFill>
        <p:spPr>
          <a:xfrm>
            <a:off x="914400" y="1162706"/>
            <a:ext cx="1828800" cy="1402080"/>
          </a:xfrm>
          <a:prstGeom prst="rect">
            <a:avLst/>
          </a:prstGeom>
          <a:solidFill>
            <a:schemeClr val="bg1">
              <a:alpha val="50000"/>
            </a:schemeClr>
          </a:solidFill>
          <a:effectLst>
            <a:reflection blurRad="6350" stA="50000" endA="300" endPos="90000" dist="50800" dir="5400000" sy="-100000" algn="bl" rotWithShape="0"/>
          </a:effectLst>
        </p:spPr>
      </p:pic>
    </p:spTree>
    <p:extLst>
      <p:ext uri="{BB962C8B-B14F-4D97-AF65-F5344CB8AC3E}">
        <p14:creationId xmlns="" xmlns:p14="http://schemas.microsoft.com/office/powerpoint/2010/main" val="375274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790213270"/>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2" name="Content Placeholder 1"/>
          <p:cNvSpPr>
            <a:spLocks noGrp="1"/>
          </p:cNvSpPr>
          <p:nvPr>
            <p:ph idx="1"/>
          </p:nvPr>
        </p:nvSpPr>
        <p:spPr/>
        <p:txBody>
          <a:bodyPr/>
          <a:lstStyle/>
          <a:p>
            <a:r>
              <a:rPr lang="en-US" dirty="0" smtClean="0"/>
              <a:t>Know your Core Values</a:t>
            </a:r>
          </a:p>
          <a:p>
            <a:pPr lvl="1"/>
            <a:r>
              <a:rPr lang="en-US" dirty="0" smtClean="0"/>
              <a:t>Start with The Objects, Supplement with meaningful local values;</a:t>
            </a:r>
          </a:p>
          <a:p>
            <a:pPr lvl="1"/>
            <a:r>
              <a:rPr lang="en-US" dirty="0" smtClean="0"/>
              <a:t>Unsure about your direction? Test against Values;</a:t>
            </a:r>
          </a:p>
          <a:p>
            <a:r>
              <a:rPr lang="en-US" dirty="0" smtClean="0"/>
              <a:t>Define your Vision, first—concentrate to Action-Items;</a:t>
            </a:r>
          </a:p>
          <a:p>
            <a:r>
              <a:rPr lang="en-US" dirty="0" smtClean="0"/>
              <a:t>Vision and Mission </a:t>
            </a:r>
            <a:r>
              <a:rPr lang="en-US" dirty="0" smtClean="0"/>
              <a:t>should </a:t>
            </a:r>
            <a:r>
              <a:rPr lang="en-US" dirty="0" smtClean="0"/>
              <a:t>be idealistic;</a:t>
            </a:r>
          </a:p>
          <a:p>
            <a:r>
              <a:rPr lang="en-US" dirty="0" smtClean="0"/>
              <a:t>Goals and Action-Items must be S.M.A.R.T.</a:t>
            </a:r>
          </a:p>
          <a:p>
            <a:endParaRPr lang="en-US" dirty="0"/>
          </a:p>
        </p:txBody>
      </p:sp>
      <p:graphicFrame>
        <p:nvGraphicFramePr>
          <p:cNvPr id="6" name="Diagram 5"/>
          <p:cNvGraphicFramePr/>
          <p:nvPr>
            <p:extLst>
              <p:ext uri="{D42A27DB-BD31-4B8C-83A1-F6EECF244321}">
                <p14:modId xmlns="" xmlns:p14="http://schemas.microsoft.com/office/powerpoint/2010/main" val="849015712"/>
              </p:ext>
            </p:extLst>
          </p:nvPr>
        </p:nvGraphicFramePr>
        <p:xfrm>
          <a:off x="457200" y="609600"/>
          <a:ext cx="8229600" cy="955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083772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912583237"/>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2" name="Content Placeholder 1"/>
          <p:cNvSpPr>
            <a:spLocks noGrp="1"/>
          </p:cNvSpPr>
          <p:nvPr>
            <p:ph idx="1"/>
          </p:nvPr>
        </p:nvSpPr>
        <p:spPr/>
        <p:txBody>
          <a:bodyPr/>
          <a:lstStyle/>
          <a:p>
            <a:r>
              <a:rPr lang="en-US" dirty="0" smtClean="0"/>
              <a:t>Strategic planning process must be inclusive;</a:t>
            </a:r>
          </a:p>
          <a:p>
            <a:r>
              <a:rPr lang="en-US" dirty="0" smtClean="0"/>
              <a:t>Participation translates to ownership, facilitates organizational alignment;</a:t>
            </a:r>
          </a:p>
          <a:p>
            <a:r>
              <a:rPr lang="en-US" dirty="0" smtClean="0"/>
              <a:t>When desired outcomes are not achieved, the problem is rarely a lack of effort or emotional absence;</a:t>
            </a:r>
          </a:p>
          <a:p>
            <a:r>
              <a:rPr lang="en-US" dirty="0" smtClean="0"/>
              <a:t>Rather, </a:t>
            </a:r>
            <a:r>
              <a:rPr lang="en-US" i="1" dirty="0" smtClean="0"/>
              <a:t>alignment</a:t>
            </a:r>
            <a:r>
              <a:rPr lang="en-US" dirty="0" smtClean="0"/>
              <a:t> of people, processes, and outcomes is probably lacking in some way.</a:t>
            </a:r>
            <a:endParaRPr lang="en-US" dirty="0"/>
          </a:p>
        </p:txBody>
      </p:sp>
      <p:graphicFrame>
        <p:nvGraphicFramePr>
          <p:cNvPr id="11" name="Diagram 10"/>
          <p:cNvGraphicFramePr/>
          <p:nvPr>
            <p:extLst>
              <p:ext uri="{D42A27DB-BD31-4B8C-83A1-F6EECF244321}">
                <p14:modId xmlns="" xmlns:p14="http://schemas.microsoft.com/office/powerpoint/2010/main" val="2006481903"/>
              </p:ext>
            </p:extLst>
          </p:nvPr>
        </p:nvGraphicFramePr>
        <p:xfrm>
          <a:off x="457200" y="609600"/>
          <a:ext cx="8229600" cy="955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994756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388281949"/>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smtClean="0">
                <a:solidFill>
                  <a:schemeClr val="bg1">
                    <a:lumMod val="95000"/>
                  </a:schemeClr>
                </a:solidFill>
                <a:latin typeface="+mj-lt"/>
              </a:rPr>
              <a:t>Why Conduct Strategic Planning?</a:t>
            </a:r>
            <a:endParaRPr lang="en-US" sz="2400" b="1" dirty="0">
              <a:solidFill>
                <a:schemeClr val="bg1">
                  <a:lumMod val="95000"/>
                </a:schemeClr>
              </a:solidFill>
              <a:latin typeface="+mj-lt"/>
            </a:endParaRPr>
          </a:p>
        </p:txBody>
      </p:sp>
      <p:grpSp>
        <p:nvGrpSpPr>
          <p:cNvPr id="21" name="Group 20"/>
          <p:cNvGrpSpPr/>
          <p:nvPr/>
        </p:nvGrpSpPr>
        <p:grpSpPr>
          <a:xfrm>
            <a:off x="457200" y="609599"/>
            <a:ext cx="8229600" cy="935415"/>
            <a:chOff x="0" y="20557"/>
            <a:chExt cx="8229600" cy="935415"/>
          </a:xfrm>
        </p:grpSpPr>
        <p:sp>
          <p:nvSpPr>
            <p:cNvPr id="22" name="Rounded Rectangle 21"/>
            <p:cNvSpPr/>
            <p:nvPr/>
          </p:nvSpPr>
          <p:spPr>
            <a:xfrm>
              <a:off x="0" y="20557"/>
              <a:ext cx="8229600" cy="9354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p:nvPr/>
          </p:nvSpPr>
          <p:spPr>
            <a:xfrm>
              <a:off x="45663" y="66220"/>
              <a:ext cx="8138274" cy="8440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Conduct Strategic Planning Because:</a:t>
              </a:r>
              <a:endParaRPr lang="en-US" sz="3900" kern="1200" dirty="0"/>
            </a:p>
          </p:txBody>
        </p:sp>
      </p:grpSp>
      <p:graphicFrame>
        <p:nvGraphicFramePr>
          <p:cNvPr id="3" name="Content Placeholder 2"/>
          <p:cNvGraphicFramePr>
            <a:graphicFrameLocks noGrp="1"/>
          </p:cNvGraphicFramePr>
          <p:nvPr>
            <p:ph idx="1"/>
            <p:extLst>
              <p:ext uri="{D42A27DB-BD31-4B8C-83A1-F6EECF244321}">
                <p14:modId xmlns="" xmlns:p14="http://schemas.microsoft.com/office/powerpoint/2010/main" val="3563545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748185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132117839"/>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2" name="Content Placeholder 1"/>
          <p:cNvSpPr>
            <a:spLocks noGrp="1"/>
          </p:cNvSpPr>
          <p:nvPr>
            <p:ph idx="1"/>
          </p:nvPr>
        </p:nvSpPr>
        <p:spPr/>
        <p:txBody>
          <a:bodyPr/>
          <a:lstStyle/>
          <a:p>
            <a:r>
              <a:rPr lang="en-US" dirty="0" smtClean="0"/>
              <a:t>With alignment, every man in the organization can be a leader because they:</a:t>
            </a:r>
          </a:p>
          <a:p>
            <a:pPr lvl="1"/>
            <a:r>
              <a:rPr lang="en-US" dirty="0" smtClean="0"/>
              <a:t>Understand the Vision;</a:t>
            </a:r>
          </a:p>
          <a:p>
            <a:pPr lvl="1"/>
            <a:r>
              <a:rPr lang="en-US" dirty="0" smtClean="0"/>
              <a:t>Own and support the Vision;</a:t>
            </a:r>
          </a:p>
          <a:p>
            <a:pPr lvl="1"/>
            <a:r>
              <a:rPr lang="en-US" dirty="0" smtClean="0"/>
              <a:t>Align their goals and action-steps in a movement  towards achieving the Vision.</a:t>
            </a:r>
          </a:p>
          <a:p>
            <a:r>
              <a:rPr lang="en-US" dirty="0" smtClean="0"/>
              <a:t>Last note:</a:t>
            </a:r>
          </a:p>
          <a:p>
            <a:pPr lvl="1"/>
            <a:r>
              <a:rPr lang="en-US" dirty="0" smtClean="0"/>
              <a:t>Be S.M.A.R.T.! Progress starts and stops here.</a:t>
            </a:r>
            <a:endParaRPr lang="en-US" dirty="0"/>
          </a:p>
        </p:txBody>
      </p:sp>
      <p:graphicFrame>
        <p:nvGraphicFramePr>
          <p:cNvPr id="8" name="Diagram 7"/>
          <p:cNvGraphicFramePr/>
          <p:nvPr>
            <p:extLst>
              <p:ext uri="{D42A27DB-BD31-4B8C-83A1-F6EECF244321}">
                <p14:modId xmlns="" xmlns:p14="http://schemas.microsoft.com/office/powerpoint/2010/main" val="2006481903"/>
              </p:ext>
            </p:extLst>
          </p:nvPr>
        </p:nvGraphicFramePr>
        <p:xfrm>
          <a:off x="457200" y="609600"/>
          <a:ext cx="8229600" cy="955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770674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672688605"/>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6" name="Content Placeholder 5"/>
          <p:cNvSpPr>
            <a:spLocks noGrp="1"/>
          </p:cNvSpPr>
          <p:nvPr>
            <p:ph sz="half" idx="1"/>
          </p:nvPr>
        </p:nvSpPr>
        <p:spPr>
          <a:xfrm>
            <a:off x="457200" y="1676400"/>
            <a:ext cx="4038600" cy="4449763"/>
          </a:xfrm>
        </p:spPr>
        <p:txBody>
          <a:bodyPr>
            <a:normAutofit fontScale="92500" lnSpcReduction="10000"/>
          </a:bodyPr>
          <a:lstStyle/>
          <a:p>
            <a:r>
              <a:rPr lang="en-US" dirty="0" smtClean="0"/>
              <a:t>Think back to where you were before… </a:t>
            </a:r>
          </a:p>
          <a:p>
            <a:r>
              <a:rPr lang="en-US" dirty="0" smtClean="0"/>
              <a:t>Which chapter is going to accomplish more?</a:t>
            </a:r>
          </a:p>
          <a:p>
            <a:pPr lvl="1"/>
            <a:r>
              <a:rPr lang="en-US" dirty="0" smtClean="0"/>
              <a:t>(1) The chapter that </a:t>
            </a:r>
            <a:r>
              <a:rPr lang="en-US" i="1" dirty="0" smtClean="0"/>
              <a:t>reacts after events occur</a:t>
            </a:r>
            <a:r>
              <a:rPr lang="en-US" dirty="0" smtClean="0"/>
              <a:t>; OR</a:t>
            </a:r>
          </a:p>
          <a:p>
            <a:pPr lvl="1"/>
            <a:r>
              <a:rPr lang="en-US" dirty="0" smtClean="0"/>
              <a:t>(2) The chapter that predicts future events, acts on a detailed strategic plan.</a:t>
            </a:r>
          </a:p>
          <a:p>
            <a:r>
              <a:rPr lang="en-US" dirty="0" smtClean="0"/>
              <a:t>Aren’t you glad you are planning ahead?</a:t>
            </a:r>
            <a:endParaRPr lang="en-US" dirty="0"/>
          </a:p>
        </p:txBody>
      </p:sp>
      <p:pic>
        <p:nvPicPr>
          <p:cNvPr id="1026" name="Picture 2" descr="https://s3.amazonaws.com/753cbd11df671a94ff2d86119d72aa2-images.redstamp.com/product_images/91516/RH1218_Mini_3_Ring_Binder_FRONT_original.jpg"/>
          <p:cNvPicPr>
            <a:picLocks noGrp="1" noChangeAspect="1" noChangeArrowheads="1"/>
          </p:cNvPicPr>
          <p:nvPr>
            <p:ph sz="half" idx="2"/>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21695" y="1752600"/>
            <a:ext cx="3291609" cy="4373563"/>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11" name="Diagram 10"/>
          <p:cNvGraphicFramePr/>
          <p:nvPr>
            <p:extLst>
              <p:ext uri="{D42A27DB-BD31-4B8C-83A1-F6EECF244321}">
                <p14:modId xmlns="" xmlns:p14="http://schemas.microsoft.com/office/powerpoint/2010/main" val="2006481903"/>
              </p:ext>
            </p:extLst>
          </p:nvPr>
        </p:nvGraphicFramePr>
        <p:xfrm>
          <a:off x="457200" y="609600"/>
          <a:ext cx="8229600" cy="9559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474436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412378526"/>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2" name="Content Placeholder 1"/>
          <p:cNvSpPr>
            <a:spLocks noGrp="1"/>
          </p:cNvSpPr>
          <p:nvPr>
            <p:ph idx="1"/>
          </p:nvPr>
        </p:nvSpPr>
        <p:spPr/>
        <p:txBody>
          <a:bodyPr/>
          <a:lstStyle/>
          <a:p>
            <a:r>
              <a:rPr lang="en-US" dirty="0" smtClean="0"/>
              <a:t>“Building Excellence Through Fail-Safe Leadership.”</a:t>
            </a:r>
          </a:p>
          <a:p>
            <a:r>
              <a:rPr lang="en-US" dirty="0" smtClean="0"/>
              <a:t>Jack Frost, Phi Chi of DKE, Rutgers ’67</a:t>
            </a:r>
          </a:p>
          <a:p>
            <a:r>
              <a:rPr lang="en-US" dirty="0" smtClean="0"/>
              <a:t>Founder and President, Firm Foundations</a:t>
            </a:r>
          </a:p>
          <a:p>
            <a:r>
              <a:rPr lang="en-US" dirty="0" smtClean="0"/>
              <a:t>http://firmfound.com</a:t>
            </a:r>
          </a:p>
          <a:p>
            <a:endParaRPr lang="en-US" dirty="0"/>
          </a:p>
        </p:txBody>
      </p:sp>
      <p:graphicFrame>
        <p:nvGraphicFramePr>
          <p:cNvPr id="8" name="Diagram 7"/>
          <p:cNvGraphicFramePr/>
          <p:nvPr>
            <p:extLst>
              <p:ext uri="{D42A27DB-BD31-4B8C-83A1-F6EECF244321}">
                <p14:modId xmlns="" xmlns:p14="http://schemas.microsoft.com/office/powerpoint/2010/main" val="1846342128"/>
              </p:ext>
            </p:extLst>
          </p:nvPr>
        </p:nvGraphicFramePr>
        <p:xfrm>
          <a:off x="457200" y="609600"/>
          <a:ext cx="8229600" cy="955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4227944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lum bright="70000" contrast="-70000"/>
            <a:extLst>
              <a:ext uri="{28A0092B-C50C-407E-A947-70E740481C1C}">
                <a14:useLocalDpi xmlns="" xmlns:a14="http://schemas.microsoft.com/office/drawing/2010/main" val="0"/>
              </a:ext>
            </a:extLst>
          </a:blip>
          <a:stretch>
            <a:fillRect/>
          </a:stretch>
        </p:blipFill>
        <p:spPr>
          <a:xfrm>
            <a:off x="914400" y="1162706"/>
            <a:ext cx="1828800" cy="1402080"/>
          </a:xfrm>
          <a:prstGeom prst="rect">
            <a:avLst/>
          </a:prstGeom>
          <a:solidFill>
            <a:schemeClr val="bg1">
              <a:alpha val="50000"/>
            </a:schemeClr>
          </a:solidFill>
          <a:effectLst>
            <a:reflection blurRad="6350" stA="50000" endA="300" endPos="90000" dist="50800" dir="5400000" sy="-100000" algn="bl" rotWithShape="0"/>
          </a:effectLst>
        </p:spPr>
      </p:pic>
      <p:graphicFrame>
        <p:nvGraphicFramePr>
          <p:cNvPr id="4" name="Table 3"/>
          <p:cNvGraphicFramePr>
            <a:graphicFrameLocks noGrp="1"/>
          </p:cNvGraphicFramePr>
          <p:nvPr>
            <p:extLst>
              <p:ext uri="{D42A27DB-BD31-4B8C-83A1-F6EECF244321}">
                <p14:modId xmlns="" xmlns:p14="http://schemas.microsoft.com/office/powerpoint/2010/main" val="3519978198"/>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smtClean="0">
                <a:solidFill>
                  <a:schemeClr val="bg1">
                    <a:lumMod val="95000"/>
                  </a:schemeClr>
                </a:solidFill>
              </a:rPr>
              <a:t>Strategic Planning</a:t>
            </a:r>
            <a:endParaRPr lang="en-US" sz="2400" b="1" dirty="0">
              <a:solidFill>
                <a:schemeClr val="bg1">
                  <a:lumMod val="95000"/>
                </a:schemeClr>
              </a:solidFill>
            </a:endParaRPr>
          </a:p>
        </p:txBody>
      </p:sp>
      <p:sp>
        <p:nvSpPr>
          <p:cNvPr id="2" name="Title 1"/>
          <p:cNvSpPr>
            <a:spLocks noGrp="1"/>
          </p:cNvSpPr>
          <p:nvPr>
            <p:ph type="title"/>
          </p:nvPr>
        </p:nvSpPr>
        <p:spPr/>
        <p:txBody>
          <a:bodyPr>
            <a:normAutofit/>
          </a:bodyPr>
          <a:lstStyle/>
          <a:p>
            <a:r>
              <a:rPr lang="en-US" dirty="0" smtClean="0">
                <a:latin typeface="+mn-lt"/>
                <a:cs typeface="Kalinga" pitchFamily="34" charset="0"/>
              </a:rPr>
              <a:t>Here’s an Easy way to do it!</a:t>
            </a:r>
            <a:endParaRPr lang="en-US" dirty="0">
              <a:latin typeface="+mn-lt"/>
              <a:cs typeface="Kalinga" pitchFamily="34" charset="0"/>
            </a:endParaRPr>
          </a:p>
        </p:txBody>
      </p:sp>
      <p:sp>
        <p:nvSpPr>
          <p:cNvPr id="3" name="Content Placeholder 2"/>
          <p:cNvSpPr>
            <a:spLocks noGrp="1"/>
          </p:cNvSpPr>
          <p:nvPr>
            <p:ph type="body" idx="1"/>
          </p:nvPr>
        </p:nvSpPr>
        <p:spPr/>
        <p:txBody>
          <a:bodyPr>
            <a:normAutofit fontScale="85000" lnSpcReduction="10000"/>
          </a:bodyPr>
          <a:lstStyle/>
          <a:p>
            <a:r>
              <a:rPr lang="en-US" sz="4400" dirty="0" smtClean="0">
                <a:cs typeface="Kalinga" pitchFamily="34" charset="0"/>
              </a:rPr>
              <a:t>Strategic Planning—Sometimes </a:t>
            </a:r>
            <a:r>
              <a:rPr lang="en-US" sz="4400" dirty="0">
                <a:cs typeface="Kalinga" pitchFamily="34" charset="0"/>
              </a:rPr>
              <a:t>it c</a:t>
            </a:r>
            <a:r>
              <a:rPr lang="en-US" sz="4400" dirty="0" smtClean="0">
                <a:cs typeface="Kalinga" pitchFamily="34" charset="0"/>
              </a:rPr>
              <a:t>an </a:t>
            </a:r>
            <a:r>
              <a:rPr lang="en-US" sz="4400" dirty="0">
                <a:cs typeface="Kalinga" pitchFamily="34" charset="0"/>
              </a:rPr>
              <a:t>be </a:t>
            </a:r>
            <a:r>
              <a:rPr lang="en-US" sz="4400" dirty="0" smtClean="0">
                <a:cs typeface="Kalinga" pitchFamily="34" charset="0"/>
              </a:rPr>
              <a:t>Hard </a:t>
            </a:r>
            <a:r>
              <a:rPr lang="en-US" sz="4400" dirty="0">
                <a:cs typeface="Kalinga" pitchFamily="34" charset="0"/>
              </a:rPr>
              <a:t>to </a:t>
            </a:r>
            <a:r>
              <a:rPr lang="en-US" sz="4400" dirty="0" smtClean="0">
                <a:cs typeface="Kalinga" pitchFamily="34" charset="0"/>
              </a:rPr>
              <a:t>Know Where </a:t>
            </a:r>
            <a:r>
              <a:rPr lang="en-US" sz="4400" dirty="0">
                <a:cs typeface="Kalinga" pitchFamily="34" charset="0"/>
              </a:rPr>
              <a:t>to </a:t>
            </a:r>
            <a:r>
              <a:rPr lang="en-US" sz="4400" dirty="0" smtClean="0">
                <a:cs typeface="Kalinga" pitchFamily="34" charset="0"/>
              </a:rPr>
              <a:t>Start.</a:t>
            </a:r>
            <a:endParaRPr lang="en-US" sz="4400" dirty="0">
              <a:cs typeface="Kalinga" pitchFamily="34" charset="0"/>
            </a:endParaRPr>
          </a:p>
        </p:txBody>
      </p:sp>
    </p:spTree>
    <p:extLst>
      <p:ext uri="{BB962C8B-B14F-4D97-AF65-F5344CB8AC3E}">
        <p14:creationId xmlns="" xmlns:p14="http://schemas.microsoft.com/office/powerpoint/2010/main" val="1529744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968411100"/>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8" name="Content Placeholder 7"/>
          <p:cNvSpPr>
            <a:spLocks noGrp="1"/>
          </p:cNvSpPr>
          <p:nvPr>
            <p:ph idx="1"/>
          </p:nvPr>
        </p:nvSpPr>
        <p:spPr>
          <a:xfrm>
            <a:off x="647700" y="1066800"/>
            <a:ext cx="7848600" cy="4648200"/>
          </a:xfrm>
          <a:solidFill>
            <a:schemeClr val="bg1"/>
          </a:solidFill>
          <a:ln>
            <a:noFill/>
          </a:ln>
          <a:effectLst>
            <a:glow rad="127000">
              <a:schemeClr val="accent1">
                <a:satMod val="175000"/>
                <a:alpha val="40000"/>
              </a:schemeClr>
            </a:glow>
            <a:softEdge rad="63500"/>
          </a:effectLst>
          <a:scene3d>
            <a:camera prst="orthographicFront"/>
            <a:lightRig rig="threePt" dir="t"/>
          </a:scene3d>
          <a:sp3d extrusionH="76200" prstMaterial="flat"/>
        </p:spPr>
        <p:txBody>
          <a:bodyPr lIns="365760" tIns="182880" rIns="365760" bIns="182880">
            <a:normAutofit fontScale="92500"/>
            <a:sp3d/>
          </a:bodyPr>
          <a:lstStyle/>
          <a:p>
            <a:pPr marL="0" indent="0" algn="ctr">
              <a:buNone/>
            </a:pPr>
            <a:r>
              <a:rPr lang="en-US" sz="3600" i="1" cap="all" dirty="0" smtClean="0">
                <a:ln w="9000" cmpd="sng">
                  <a:noFill/>
                  <a:prstDash val="solid"/>
                </a:ln>
                <a:effectLst/>
              </a:rPr>
              <a:t>“</a:t>
            </a:r>
            <a:r>
              <a:rPr lang="en-US" sz="3600" i="1" dirty="0" smtClean="0">
                <a:ln w="9000" cmpd="sng">
                  <a:noFill/>
                  <a:prstDash val="solid"/>
                </a:ln>
                <a:effectLst/>
              </a:rPr>
              <a:t>A young group must </a:t>
            </a:r>
            <a:r>
              <a:rPr lang="en-US" sz="3600" i="1" dirty="0" smtClean="0">
                <a:ln w="9000" cmpd="sng">
                  <a:noFill/>
                  <a:prstDash val="solid"/>
                </a:ln>
                <a:solidFill>
                  <a:srgbClr val="0070C0"/>
                </a:solidFill>
                <a:effectLst/>
              </a:rPr>
              <a:t>identify</a:t>
            </a:r>
            <a:r>
              <a:rPr lang="en-US" sz="3600" i="1" dirty="0" smtClean="0">
                <a:ln w="9000" cmpd="sng">
                  <a:noFill/>
                  <a:prstDash val="solid"/>
                </a:ln>
                <a:effectLst/>
              </a:rPr>
              <a:t> </a:t>
            </a:r>
            <a:r>
              <a:rPr lang="en-US" sz="3600" i="1" dirty="0" smtClean="0">
                <a:ln w="9000" cmpd="sng">
                  <a:noFill/>
                  <a:prstDash val="solid"/>
                </a:ln>
                <a:solidFill>
                  <a:srgbClr val="0070C0"/>
                </a:solidFill>
                <a:effectLst/>
              </a:rPr>
              <a:t>Core </a:t>
            </a:r>
            <a:r>
              <a:rPr lang="en-US" sz="3600" i="1" dirty="0">
                <a:ln w="9000" cmpd="sng">
                  <a:noFill/>
                  <a:prstDash val="solid"/>
                </a:ln>
                <a:solidFill>
                  <a:srgbClr val="0070C0"/>
                </a:solidFill>
                <a:effectLst/>
              </a:rPr>
              <a:t>V</a:t>
            </a:r>
            <a:r>
              <a:rPr lang="en-US" sz="3600" i="1" dirty="0" smtClean="0">
                <a:ln w="9000" cmpd="sng">
                  <a:noFill/>
                  <a:prstDash val="solid"/>
                </a:ln>
                <a:solidFill>
                  <a:srgbClr val="0070C0"/>
                </a:solidFill>
                <a:effectLst/>
              </a:rPr>
              <a:t>alues</a:t>
            </a:r>
            <a:r>
              <a:rPr lang="en-US" sz="3600" i="1" dirty="0" smtClean="0">
                <a:ln w="9000" cmpd="sng">
                  <a:noFill/>
                  <a:prstDash val="solid"/>
                </a:ln>
                <a:effectLst/>
              </a:rPr>
              <a:t>, surround itself with those values, and then </a:t>
            </a:r>
            <a:r>
              <a:rPr lang="en-US" sz="3600" i="1" dirty="0" smtClean="0">
                <a:ln w="9000" cmpd="sng">
                  <a:noFill/>
                  <a:prstDash val="solid"/>
                </a:ln>
                <a:solidFill>
                  <a:srgbClr val="FFD700"/>
                </a:solidFill>
                <a:effectLst/>
              </a:rPr>
              <a:t>be</a:t>
            </a:r>
            <a:r>
              <a:rPr lang="en-US" sz="3600" i="1" dirty="0" smtClean="0">
                <a:ln w="9000" cmpd="sng">
                  <a:noFill/>
                  <a:prstDash val="solid"/>
                </a:ln>
                <a:effectLst/>
              </a:rPr>
              <a:t> </a:t>
            </a:r>
            <a:r>
              <a:rPr lang="en-US" sz="4300" b="1" i="1" dirty="0" smtClean="0">
                <a:ln w="9000" cmpd="sng">
                  <a:noFill/>
                  <a:prstDash val="solid"/>
                </a:ln>
                <a:solidFill>
                  <a:srgbClr val="FFD700"/>
                </a:solidFill>
                <a:effectLst/>
              </a:rPr>
              <a:t>Visionary</a:t>
            </a:r>
            <a:r>
              <a:rPr lang="en-US" sz="3600" i="1" dirty="0" smtClean="0">
                <a:ln w="9000" cmpd="sng">
                  <a:noFill/>
                  <a:prstDash val="solid"/>
                </a:ln>
                <a:effectLst/>
              </a:rPr>
              <a:t>.  It must envision the ideal chapter 3-5 five years from present and </a:t>
            </a:r>
            <a:r>
              <a:rPr lang="en-US" sz="3600" i="1" dirty="0" smtClean="0">
                <a:ln w="9000" cmpd="sng">
                  <a:noFill/>
                  <a:prstDash val="solid"/>
                </a:ln>
                <a:solidFill>
                  <a:srgbClr val="0070C0"/>
                </a:solidFill>
                <a:effectLst/>
              </a:rPr>
              <a:t>put pen to paper</a:t>
            </a:r>
            <a:r>
              <a:rPr lang="en-US" sz="3600" i="1" dirty="0" smtClean="0">
                <a:ln w="9000" cmpd="sng">
                  <a:noFill/>
                  <a:prstDash val="solid"/>
                </a:ln>
                <a:effectLst/>
              </a:rPr>
              <a:t>. The process that follows breaks the Vision down into ever-smaller, more tangible chunks that </a:t>
            </a:r>
            <a:r>
              <a:rPr lang="en-US" sz="3600" i="1" dirty="0" smtClean="0">
                <a:ln w="9000" cmpd="sng">
                  <a:noFill/>
                  <a:prstDash val="solid"/>
                </a:ln>
                <a:solidFill>
                  <a:srgbClr val="0070C0"/>
                </a:solidFill>
                <a:effectLst/>
              </a:rPr>
              <a:t>drive to achieve the Vision</a:t>
            </a:r>
            <a:r>
              <a:rPr lang="en-US" sz="3600" i="1" dirty="0" smtClean="0">
                <a:ln w="9000" cmpd="sng">
                  <a:noFill/>
                  <a:prstDash val="solid"/>
                </a:ln>
                <a:effectLst/>
              </a:rPr>
              <a:t>.”</a:t>
            </a:r>
            <a:endParaRPr lang="en-US" sz="3600" i="1" dirty="0">
              <a:ln w="9000" cmpd="sng">
                <a:noFill/>
                <a:prstDash val="solid"/>
              </a:ln>
              <a:effectLst/>
            </a:endParaRPr>
          </a:p>
        </p:txBody>
      </p:sp>
    </p:spTree>
    <p:extLst>
      <p:ext uri="{BB962C8B-B14F-4D97-AF65-F5344CB8AC3E}">
        <p14:creationId xmlns="" xmlns:p14="http://schemas.microsoft.com/office/powerpoint/2010/main" val="2944610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615400028"/>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3" name="Title 2"/>
          <p:cNvSpPr>
            <a:spLocks noGrp="1"/>
          </p:cNvSpPr>
          <p:nvPr>
            <p:ph type="title"/>
          </p:nvPr>
        </p:nvSpPr>
        <p:spPr/>
        <p:txBody>
          <a:bodyPr/>
          <a:lstStyle/>
          <a:p>
            <a:r>
              <a:rPr lang="en-US" dirty="0" smtClean="0"/>
              <a:t>In Short…</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487160495"/>
              </p:ext>
            </p:extLst>
          </p:nvPr>
        </p:nvGraphicFramePr>
        <p:xfrm>
          <a:off x="457200" y="1371600"/>
          <a:ext cx="8229600" cy="4754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018231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1351696531"/>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3" name="Title 2"/>
          <p:cNvSpPr>
            <a:spLocks noGrp="1"/>
          </p:cNvSpPr>
          <p:nvPr>
            <p:ph type="title"/>
          </p:nvPr>
        </p:nvSpPr>
        <p:spPr/>
        <p:txBody>
          <a:bodyPr>
            <a:normAutofit fontScale="90000"/>
          </a:bodyPr>
          <a:lstStyle/>
          <a:p>
            <a:r>
              <a:rPr lang="en-US" dirty="0" smtClean="0"/>
              <a:t>Visualize the Strategic Planning</a:t>
            </a:r>
            <a:br>
              <a:rPr lang="en-US" dirty="0" smtClean="0"/>
            </a:br>
            <a:r>
              <a:rPr lang="en-US" dirty="0" smtClean="0"/>
              <a:t>Process that ends in results</a:t>
            </a:r>
            <a:endParaRPr lang="en-US" dirty="0"/>
          </a:p>
        </p:txBody>
      </p:sp>
      <p:sp>
        <p:nvSpPr>
          <p:cNvPr id="8" name="Text Placeholder 7"/>
          <p:cNvSpPr>
            <a:spLocks noGrp="1"/>
          </p:cNvSpPr>
          <p:nvPr>
            <p:ph type="body" idx="1"/>
          </p:nvPr>
        </p:nvSpPr>
        <p:spPr/>
        <p:txBody>
          <a:bodyPr>
            <a:normAutofit/>
          </a:bodyPr>
          <a:lstStyle/>
          <a:p>
            <a:r>
              <a:rPr lang="en-US" sz="4000" dirty="0" smtClean="0">
                <a:latin typeface="+mj-lt"/>
              </a:rPr>
              <a:t>An Easy Way to</a:t>
            </a:r>
            <a:endParaRPr lang="en-US" sz="4000" dirty="0">
              <a:latin typeface="+mj-lt"/>
            </a:endParaRPr>
          </a:p>
        </p:txBody>
      </p:sp>
      <p:pic>
        <p:nvPicPr>
          <p:cNvPr id="9" name="Picture 8"/>
          <p:cNvPicPr>
            <a:picLocks noChangeAspect="1"/>
          </p:cNvPicPr>
          <p:nvPr/>
        </p:nvPicPr>
        <p:blipFill>
          <a:blip r:embed="rId4" cstate="print">
            <a:lum bright="70000" contrast="-70000"/>
            <a:extLst>
              <a:ext uri="{28A0092B-C50C-407E-A947-70E740481C1C}">
                <a14:useLocalDpi xmlns="" xmlns:a14="http://schemas.microsoft.com/office/drawing/2010/main" val="0"/>
              </a:ext>
            </a:extLst>
          </a:blip>
          <a:stretch>
            <a:fillRect/>
          </a:stretch>
        </p:blipFill>
        <p:spPr>
          <a:xfrm>
            <a:off x="914400" y="1162706"/>
            <a:ext cx="1828800" cy="1402080"/>
          </a:xfrm>
          <a:prstGeom prst="rect">
            <a:avLst/>
          </a:prstGeom>
          <a:solidFill>
            <a:schemeClr val="bg1">
              <a:alpha val="50000"/>
            </a:schemeClr>
          </a:solidFill>
          <a:effectLst>
            <a:reflection blurRad="6350" stA="50000" endA="300" endPos="90000" dist="50800" dir="5400000" sy="-100000" algn="bl" rotWithShape="0"/>
          </a:effectLst>
        </p:spPr>
      </p:pic>
    </p:spTree>
    <p:extLst>
      <p:ext uri="{BB962C8B-B14F-4D97-AF65-F5344CB8AC3E}">
        <p14:creationId xmlns="" xmlns:p14="http://schemas.microsoft.com/office/powerpoint/2010/main" val="1074329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865541" y="550565"/>
            <a:ext cx="5334000" cy="548193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1347779025"/>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3970943080"/>
              </p:ext>
            </p:extLst>
          </p:nvPr>
        </p:nvGraphicFramePr>
        <p:xfrm>
          <a:off x="1217066" y="1219200"/>
          <a:ext cx="6629399"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rot="3423229">
            <a:off x="1490706" y="4171124"/>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3" name="TextBox 12"/>
          <p:cNvSpPr txBox="1"/>
          <p:nvPr/>
        </p:nvSpPr>
        <p:spPr>
          <a:xfrm rot="18172868">
            <a:off x="4804818" y="417047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14" name="TextBox 13"/>
          <p:cNvSpPr txBox="1"/>
          <p:nvPr/>
        </p:nvSpPr>
        <p:spPr>
          <a:xfrm>
            <a:off x="3172541" y="661095"/>
            <a:ext cx="2819400" cy="523220"/>
          </a:xfrm>
          <a:prstGeom prst="rect">
            <a:avLst/>
          </a:prstGeom>
          <a:noFill/>
        </p:spPr>
        <p:txBody>
          <a:bodyPr wrap="square" rtlCol="0">
            <a:spAutoFit/>
          </a:bodyPr>
          <a:lstStyle/>
          <a:p>
            <a:pPr algn="ctr"/>
            <a:r>
              <a:rPr lang="en-US" sz="2800" b="1" dirty="0" smtClean="0">
                <a:solidFill>
                  <a:schemeClr val="tx2"/>
                </a:solidFill>
              </a:rPr>
              <a:t>Core Values</a:t>
            </a:r>
            <a:endParaRPr lang="en-US" sz="2800" b="1" dirty="0">
              <a:solidFill>
                <a:schemeClr val="tx2"/>
              </a:solidFill>
            </a:endParaRPr>
          </a:p>
        </p:txBody>
      </p:sp>
      <p:sp>
        <p:nvSpPr>
          <p:cNvPr id="2" name="TextBox 1"/>
          <p:cNvSpPr txBox="1"/>
          <p:nvPr/>
        </p:nvSpPr>
        <p:spPr>
          <a:xfrm>
            <a:off x="6553200" y="5420151"/>
            <a:ext cx="2438400" cy="830997"/>
          </a:xfrm>
          <a:prstGeom prst="rect">
            <a:avLst/>
          </a:prstGeom>
          <a:noFill/>
        </p:spPr>
        <p:txBody>
          <a:bodyPr wrap="square" rtlCol="0">
            <a:spAutoFit/>
          </a:bodyPr>
          <a:lstStyle/>
          <a:p>
            <a:pPr algn="ctr"/>
            <a:r>
              <a:rPr lang="en-US" sz="4800" b="1" dirty="0" smtClean="0">
                <a:ln w="31550" cmpd="sng">
                  <a:noFill/>
                  <a:prstDash val="solid"/>
                </a:ln>
                <a:solidFill>
                  <a:srgbClr val="00B050"/>
                </a:solidFill>
              </a:rPr>
              <a:t>Results</a:t>
            </a:r>
            <a:endParaRPr lang="en-US" sz="4800" b="1" dirty="0">
              <a:ln w="31550" cmpd="sng">
                <a:noFill/>
                <a:prstDash val="solid"/>
              </a:ln>
              <a:solidFill>
                <a:srgbClr val="00B050"/>
              </a:solidFill>
            </a:endParaRPr>
          </a:p>
        </p:txBody>
      </p:sp>
      <p:sp>
        <p:nvSpPr>
          <p:cNvPr id="3" name="Striped Right Arrow 2"/>
          <p:cNvSpPr/>
          <p:nvPr/>
        </p:nvSpPr>
        <p:spPr>
          <a:xfrm>
            <a:off x="5410200" y="5638800"/>
            <a:ext cx="1295400" cy="3937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2742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1406792263"/>
              </p:ext>
            </p:extLst>
          </p:nvPr>
        </p:nvGraphicFramePr>
        <p:xfrm>
          <a:off x="0" y="6309360"/>
          <a:ext cx="9144000" cy="546238"/>
        </p:xfrm>
        <a:graphic>
          <a:graphicData uri="http://schemas.openxmlformats.org/drawingml/2006/table">
            <a:tbl>
              <a:tblPr firstRow="1" bandRow="1">
                <a:effectLst/>
                <a:tableStyleId>{5C22544A-7EE6-4342-B048-85BDC9FD1C3A}</a:tableStyleId>
              </a:tblPr>
              <a:tblGrid>
                <a:gridCol w="3048000"/>
                <a:gridCol w="3048000"/>
                <a:gridCol w="3048000"/>
              </a:tblGrid>
              <a:tr h="546238">
                <a:tc>
                  <a:txBody>
                    <a:bodyPr/>
                    <a:lstStyle/>
                    <a:p>
                      <a:endParaRPr lang="en-US" dirty="0"/>
                    </a:p>
                  </a:txBody>
                  <a:tcPr>
                    <a:solidFill>
                      <a:srgbClr val="FF0000">
                        <a:alpha val="50000"/>
                      </a:srgbClr>
                    </a:solidFill>
                  </a:tcPr>
                </a:tc>
                <a:tc>
                  <a:txBody>
                    <a:bodyPr/>
                    <a:lstStyle/>
                    <a:p>
                      <a:endParaRPr lang="en-US" dirty="0"/>
                    </a:p>
                  </a:txBody>
                  <a:tcPr>
                    <a:solidFill>
                      <a:srgbClr val="FFFF00">
                        <a:alpha val="50000"/>
                      </a:srgbClr>
                    </a:solidFill>
                  </a:tcPr>
                </a:tc>
                <a:tc>
                  <a:txBody>
                    <a:bodyPr/>
                    <a:lstStyle/>
                    <a:p>
                      <a:endParaRPr lang="en-US" dirty="0"/>
                    </a:p>
                  </a:txBody>
                  <a:tcPr>
                    <a:solidFill>
                      <a:schemeClr val="tx2">
                        <a:lumMod val="60000"/>
                        <a:lumOff val="40000"/>
                        <a:alpha val="50000"/>
                      </a:schemeClr>
                    </a:solidFill>
                  </a:tcPr>
                </a:tc>
              </a:tr>
            </a:tbl>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9120" y="6400800"/>
            <a:ext cx="285293" cy="365760"/>
          </a:xfrm>
          <a:prstGeom prst="rect">
            <a:avLst/>
          </a:prstGeom>
        </p:spPr>
      </p:pic>
      <p:sp>
        <p:nvSpPr>
          <p:cNvPr id="7" name="TextBox 6"/>
          <p:cNvSpPr txBox="1"/>
          <p:nvPr/>
        </p:nvSpPr>
        <p:spPr>
          <a:xfrm>
            <a:off x="0" y="0"/>
            <a:ext cx="9144000" cy="461665"/>
          </a:xfrm>
          <a:prstGeom prst="rect">
            <a:avLst/>
          </a:pr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2400" b="1" dirty="0">
                <a:solidFill>
                  <a:schemeClr val="bg1">
                    <a:lumMod val="95000"/>
                  </a:schemeClr>
                </a:solidFill>
              </a:rPr>
              <a:t>Strategic Planning</a:t>
            </a:r>
          </a:p>
        </p:txBody>
      </p:sp>
      <p:sp>
        <p:nvSpPr>
          <p:cNvPr id="3" name="Title 2"/>
          <p:cNvSpPr>
            <a:spLocks noGrp="1"/>
          </p:cNvSpPr>
          <p:nvPr>
            <p:ph type="title"/>
          </p:nvPr>
        </p:nvSpPr>
        <p:spPr/>
        <p:txBody>
          <a:bodyPr/>
          <a:lstStyle/>
          <a:p>
            <a:r>
              <a:rPr lang="en-US" dirty="0" smtClean="0"/>
              <a:t>What are </a:t>
            </a:r>
            <a:r>
              <a:rPr lang="el-GR" dirty="0"/>
              <a:t>Δ</a:t>
            </a:r>
            <a:r>
              <a:rPr lang="en-US" dirty="0"/>
              <a:t>KE’s Core </a:t>
            </a:r>
            <a:r>
              <a:rPr lang="en-US" dirty="0" smtClean="0"/>
              <a:t>Values?</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832839583"/>
              </p:ext>
            </p:extLst>
          </p:nvPr>
        </p:nvGraphicFramePr>
        <p:xfrm>
          <a:off x="457200" y="1066800"/>
          <a:ext cx="8229600" cy="5059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980084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2927</TotalTime>
  <Words>3547</Words>
  <Application>Microsoft Office PowerPoint</Application>
  <PresentationFormat>On-screen Show (4:3)</PresentationFormat>
  <Paragraphs>439</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Chapter  Strategic Planning</vt:lpstr>
      <vt:lpstr>Slide 2</vt:lpstr>
      <vt:lpstr>Slide 3</vt:lpstr>
      <vt:lpstr>Here’s an Easy way to do it!</vt:lpstr>
      <vt:lpstr>Slide 5</vt:lpstr>
      <vt:lpstr>In Short…</vt:lpstr>
      <vt:lpstr>Visualize the Strategic Planning Process that ends in results</vt:lpstr>
      <vt:lpstr>Slide 8</vt:lpstr>
      <vt:lpstr>What are ΔKE’s Core Values?</vt:lpstr>
      <vt:lpstr>What are ΔKE’s Core Values?</vt:lpstr>
      <vt:lpstr>Envision ΔKE 3-5 Years from Now</vt:lpstr>
      <vt:lpstr>Slide 12</vt:lpstr>
      <vt:lpstr>Slide 13</vt:lpstr>
      <vt:lpstr>It’s Time to set a mission that can be accomplished this year</vt:lpstr>
      <vt:lpstr>Slide 15</vt:lpstr>
      <vt:lpstr>Slide 16</vt:lpstr>
      <vt:lpstr>Slide 17</vt:lpstr>
      <vt:lpstr>Slide 18</vt:lpstr>
      <vt:lpstr>Slide 19</vt:lpstr>
      <vt:lpstr>Example Strategic Initiatives</vt:lpstr>
      <vt:lpstr>Now it’s time to get s.m.a.r.t.</vt:lpstr>
      <vt:lpstr>What does S.M.A.R.T. mean?</vt:lpstr>
      <vt:lpstr>Slide 23</vt:lpstr>
      <vt:lpstr>Slide 24</vt:lpstr>
      <vt:lpstr>Slide 25</vt:lpstr>
      <vt:lpstr>Slide 26</vt:lpstr>
      <vt:lpstr>Recap and Final Notes</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Hudson</dc:creator>
  <cp:lastModifiedBy>Owner</cp:lastModifiedBy>
  <cp:revision>124</cp:revision>
  <dcterms:created xsi:type="dcterms:W3CDTF">2012-02-28T05:47:23Z</dcterms:created>
  <dcterms:modified xsi:type="dcterms:W3CDTF">2012-08-03T19:56:23Z</dcterms:modified>
</cp:coreProperties>
</file>